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43"/>
  </p:notesMasterIdLst>
  <p:handoutMasterIdLst>
    <p:handoutMasterId r:id="rId44"/>
  </p:handoutMasterIdLst>
  <p:sldIdLst>
    <p:sldId id="366" r:id="rId5"/>
    <p:sldId id="263" r:id="rId6"/>
    <p:sldId id="353" r:id="rId7"/>
    <p:sldId id="294" r:id="rId8"/>
    <p:sldId id="354" r:id="rId9"/>
    <p:sldId id="355" r:id="rId10"/>
    <p:sldId id="356" r:id="rId11"/>
    <p:sldId id="357" r:id="rId12"/>
    <p:sldId id="358" r:id="rId13"/>
    <p:sldId id="359" r:id="rId14"/>
    <p:sldId id="360" r:id="rId15"/>
    <p:sldId id="361" r:id="rId16"/>
    <p:sldId id="395" r:id="rId17"/>
    <p:sldId id="320" r:id="rId18"/>
    <p:sldId id="321" r:id="rId19"/>
    <p:sldId id="362" r:id="rId20"/>
    <p:sldId id="328" r:id="rId21"/>
    <p:sldId id="398" r:id="rId22"/>
    <p:sldId id="363" r:id="rId23"/>
    <p:sldId id="364" r:id="rId24"/>
    <p:sldId id="365" r:id="rId25"/>
    <p:sldId id="399" r:id="rId26"/>
    <p:sldId id="397" r:id="rId27"/>
    <p:sldId id="340" r:id="rId28"/>
    <p:sldId id="344" r:id="rId29"/>
    <p:sldId id="342" r:id="rId30"/>
    <p:sldId id="343" r:id="rId31"/>
    <p:sldId id="345" r:id="rId32"/>
    <p:sldId id="346" r:id="rId33"/>
    <p:sldId id="347" r:id="rId34"/>
    <p:sldId id="348" r:id="rId35"/>
    <p:sldId id="349" r:id="rId36"/>
    <p:sldId id="350" r:id="rId37"/>
    <p:sldId id="351" r:id="rId38"/>
    <p:sldId id="352" r:id="rId39"/>
    <p:sldId id="337" r:id="rId40"/>
    <p:sldId id="338" r:id="rId41"/>
    <p:sldId id="339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3B0D505-C993-6532-1588-558A17F9D080}" name="Terbish Tsendsuren" initials="TT" userId="S::tsendsuren@un.org::01ac52e2-acaa-4e6f-bbf6-c264e303a0e6" providerId="AD"/>
  <p188:author id="{C85A571E-215F-B39B-C6E5-738881FD8925}" name="Patricia Keays" initials="PK" userId="S::patricia.keays@un.org::c6196559-bdbb-4a86-a5b7-05eec1c8f113" providerId="AD"/>
  <p188:author id="{BB9269A0-4C78-3728-56BB-2F6D64562D7B}" name="Patricia Keays" initials="PK" userId="af1ba9049954c777" providerId="Windows Live"/>
  <p188:author id="{47A807C1-D396-40A4-7499-EFFAAF56E34D}" name="Brian Connolly" initials="BC" userId="Brian Connolly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5A5"/>
    <a:srgbClr val="538135"/>
    <a:srgbClr val="0556A6"/>
    <a:srgbClr val="0077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256" autoAdjust="0"/>
  </p:normalViewPr>
  <p:slideViewPr>
    <p:cSldViewPr snapToGrid="0">
      <p:cViewPr varScale="1">
        <p:scale>
          <a:sx n="83" d="100"/>
          <a:sy n="83" d="100"/>
        </p:scale>
        <p:origin x="614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heme" Target="theme/theme1.xml"/><Relationship Id="rId50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an Connolly" userId="3cc0afaf-3fd4-49d4-98eb-f7451fca2ae1" providerId="ADAL" clId="{A42A143E-5FD6-46F0-8A1A-F4ECD161F7F3}"/>
    <pc:docChg chg="addSld modSld sldOrd">
      <pc:chgData name="Brian Connolly" userId="3cc0afaf-3fd4-49d4-98eb-f7451fca2ae1" providerId="ADAL" clId="{A42A143E-5FD6-46F0-8A1A-F4ECD161F7F3}" dt="2024-10-02T07:59:56.712" v="253" actId="20577"/>
      <pc:docMkLst>
        <pc:docMk/>
      </pc:docMkLst>
      <pc:sldChg chg="addSp modSp new mod">
        <pc:chgData name="Brian Connolly" userId="3cc0afaf-3fd4-49d4-98eb-f7451fca2ae1" providerId="ADAL" clId="{A42A143E-5FD6-46F0-8A1A-F4ECD161F7F3}" dt="2024-10-02T07:55:56.720" v="67" actId="20577"/>
        <pc:sldMkLst>
          <pc:docMk/>
          <pc:sldMk cId="2945011318" sldId="366"/>
        </pc:sldMkLst>
      </pc:sldChg>
      <pc:sldChg chg="modSp mod">
        <pc:chgData name="Brian Connolly" userId="3cc0afaf-3fd4-49d4-98eb-f7451fca2ae1" providerId="ADAL" clId="{A42A143E-5FD6-46F0-8A1A-F4ECD161F7F3}" dt="2024-10-02T07:58:25.044" v="70" actId="255"/>
        <pc:sldMkLst>
          <pc:docMk/>
          <pc:sldMk cId="2399830042" sldId="396"/>
        </pc:sldMkLst>
      </pc:sldChg>
    </pc:docChg>
  </pc:docChgLst>
  <pc:docChgLst>
    <pc:chgData name="Brian Connolly" userId="3cc0afaf-3fd4-49d4-98eb-f7451fca2ae1" providerId="ADAL" clId="{6AF6DA22-B0E4-4DE3-82AF-C7F131B10268}"/>
    <pc:docChg chg="modSld">
      <pc:chgData name="Brian Connolly" userId="3cc0afaf-3fd4-49d4-98eb-f7451fca2ae1" providerId="ADAL" clId="{6AF6DA22-B0E4-4DE3-82AF-C7F131B10268}" dt="2024-12-23T17:11:57.901" v="0" actId="790"/>
      <pc:docMkLst>
        <pc:docMk/>
      </pc:docMkLst>
      <pc:sldChg chg="modSp mod">
        <pc:chgData name="Brian Connolly" userId="3cc0afaf-3fd4-49d4-98eb-f7451fca2ae1" providerId="ADAL" clId="{6AF6DA22-B0E4-4DE3-82AF-C7F131B10268}" dt="2024-12-23T17:11:57.901" v="0" actId="790"/>
        <pc:sldMkLst>
          <pc:docMk/>
          <pc:sldMk cId="172835963" sldId="395"/>
        </pc:sldMkLst>
      </pc:sldChg>
    </pc:docChg>
  </pc:docChgLst>
  <pc:docChgLst>
    <pc:chgData name="Terbish Tsendsuren" userId="S::tsendsuren@un.org::01ac52e2-acaa-4e6f-bbf6-c264e303a0e6" providerId="AD" clId="Web-{FB0D56AE-3025-87FE-FE95-70FB90370DCE}"/>
    <pc:docChg chg="modSld">
      <pc:chgData name="Terbish Tsendsuren" userId="S::tsendsuren@un.org::01ac52e2-acaa-4e6f-bbf6-c264e303a0e6" providerId="AD" clId="Web-{FB0D56AE-3025-87FE-FE95-70FB90370DCE}" dt="2024-10-17T22:43:24.250" v="16" actId="1076"/>
      <pc:docMkLst>
        <pc:docMk/>
      </pc:docMkLst>
      <pc:sldChg chg="addSp delSp modSp">
        <pc:chgData name="Terbish Tsendsuren" userId="S::tsendsuren@un.org::01ac52e2-acaa-4e6f-bbf6-c264e303a0e6" providerId="AD" clId="Web-{FB0D56AE-3025-87FE-FE95-70FB90370DCE}" dt="2024-10-17T22:43:24.250" v="16" actId="1076"/>
        <pc:sldMkLst>
          <pc:docMk/>
          <pc:sldMk cId="172835963" sldId="395"/>
        </pc:sldMkLst>
      </pc:sldChg>
    </pc:docChg>
  </pc:docChgLst>
  <pc:docChgLst>
    <pc:chgData name="Brian Connolly" userId="3cc0afaf-3fd4-49d4-98eb-f7451fca2ae1" providerId="ADAL" clId="{88063DBF-3C7D-4615-93B2-5BD57BC27DFF}"/>
    <pc:docChg chg="delSld modSld">
      <pc:chgData name="Brian Connolly" userId="3cc0afaf-3fd4-49d4-98eb-f7451fca2ae1" providerId="ADAL" clId="{88063DBF-3C7D-4615-93B2-5BD57BC27DFF}" dt="2024-10-18T18:47:06.901" v="28" actId="1076"/>
      <pc:docMkLst>
        <pc:docMk/>
      </pc:docMkLst>
      <pc:sldChg chg="del">
        <pc:chgData name="Brian Connolly" userId="3cc0afaf-3fd4-49d4-98eb-f7451fca2ae1" providerId="ADAL" clId="{88063DBF-3C7D-4615-93B2-5BD57BC27DFF}" dt="2024-10-18T18:46:36.960" v="10" actId="47"/>
        <pc:sldMkLst>
          <pc:docMk/>
          <pc:sldMk cId="3550822987" sldId="341"/>
        </pc:sldMkLst>
      </pc:sldChg>
      <pc:sldChg chg="modSp mod">
        <pc:chgData name="Brian Connolly" userId="3cc0afaf-3fd4-49d4-98eb-f7451fca2ae1" providerId="ADAL" clId="{88063DBF-3C7D-4615-93B2-5BD57BC27DFF}" dt="2024-10-18T18:47:06.901" v="28" actId="1076"/>
        <pc:sldMkLst>
          <pc:docMk/>
          <pc:sldMk cId="172835963" sldId="395"/>
        </pc:sldMkLst>
      </pc:sldChg>
      <pc:sldChg chg="del">
        <pc:chgData name="Brian Connolly" userId="3cc0afaf-3fd4-49d4-98eb-f7451fca2ae1" providerId="ADAL" clId="{88063DBF-3C7D-4615-93B2-5BD57BC27DFF}" dt="2024-10-18T18:46:36.933" v="9" actId="47"/>
        <pc:sldMkLst>
          <pc:docMk/>
          <pc:sldMk cId="2399830042" sldId="396"/>
        </pc:sldMkLst>
      </pc:sldChg>
      <pc:sldChg chg="modSp mod">
        <pc:chgData name="Brian Connolly" userId="3cc0afaf-3fd4-49d4-98eb-f7451fca2ae1" providerId="ADAL" clId="{88063DBF-3C7D-4615-93B2-5BD57BC27DFF}" dt="2024-10-18T18:46:34.176" v="8" actId="20577"/>
        <pc:sldMkLst>
          <pc:docMk/>
          <pc:sldMk cId="2338105470" sldId="397"/>
        </pc:sldMkLst>
      </pc:sldChg>
    </pc:docChg>
  </pc:docChgLst>
  <pc:docChgLst>
    <pc:chgData name="Brian Connolly" userId="3cc0afaf-3fd4-49d4-98eb-f7451fca2ae1" providerId="ADAL" clId="{A356B2D0-E608-4887-B17A-180B2E011300}"/>
    <pc:docChg chg="modSld modMainMaster">
      <pc:chgData name="Brian Connolly" userId="3cc0afaf-3fd4-49d4-98eb-f7451fca2ae1" providerId="ADAL" clId="{A356B2D0-E608-4887-B17A-180B2E011300}" dt="2024-08-22T16:26:35.747" v="47" actId="6549"/>
      <pc:docMkLst>
        <pc:docMk/>
      </pc:docMkLst>
      <pc:sldChg chg="modSp mod">
        <pc:chgData name="Brian Connolly" userId="3cc0afaf-3fd4-49d4-98eb-f7451fca2ae1" providerId="ADAL" clId="{A356B2D0-E608-4887-B17A-180B2E011300}" dt="2024-08-22T16:06:08.611" v="2" actId="12"/>
        <pc:sldMkLst>
          <pc:docMk/>
          <pc:sldMk cId="3900127704" sldId="263"/>
        </pc:sldMkLst>
      </pc:sldChg>
      <pc:sldChg chg="addSp modSp mod">
        <pc:chgData name="Brian Connolly" userId="3cc0afaf-3fd4-49d4-98eb-f7451fca2ae1" providerId="ADAL" clId="{A356B2D0-E608-4887-B17A-180B2E011300}" dt="2024-08-22T16:20:01.024" v="18" actId="1076"/>
        <pc:sldMkLst>
          <pc:docMk/>
          <pc:sldMk cId="3294037530" sldId="328"/>
        </pc:sldMkLst>
      </pc:sldChg>
      <pc:sldChg chg="addSp modSp">
        <pc:chgData name="Brian Connolly" userId="3cc0afaf-3fd4-49d4-98eb-f7451fca2ae1" providerId="ADAL" clId="{A356B2D0-E608-4887-B17A-180B2E011300}" dt="2024-08-22T16:11:35.342" v="6" actId="1076"/>
        <pc:sldMkLst>
          <pc:docMk/>
          <pc:sldMk cId="3602039991" sldId="354"/>
        </pc:sldMkLst>
      </pc:sldChg>
      <pc:sldChg chg="modSp mod">
        <pc:chgData name="Brian Connolly" userId="3cc0afaf-3fd4-49d4-98eb-f7451fca2ae1" providerId="ADAL" clId="{A356B2D0-E608-4887-B17A-180B2E011300}" dt="2024-08-22T16:13:05.740" v="10" actId="113"/>
        <pc:sldMkLst>
          <pc:docMk/>
          <pc:sldMk cId="2958543462" sldId="356"/>
        </pc:sldMkLst>
      </pc:sldChg>
      <pc:sldChg chg="addSp modSp mod">
        <pc:chgData name="Brian Connolly" userId="3cc0afaf-3fd4-49d4-98eb-f7451fca2ae1" providerId="ADAL" clId="{A356B2D0-E608-4887-B17A-180B2E011300}" dt="2024-08-22T16:15:45.720" v="15" actId="1076"/>
        <pc:sldMkLst>
          <pc:docMk/>
          <pc:sldMk cId="1948344501" sldId="360"/>
        </pc:sldMkLst>
      </pc:sldChg>
      <pc:sldChg chg="modSp mod">
        <pc:chgData name="Brian Connolly" userId="3cc0afaf-3fd4-49d4-98eb-f7451fca2ae1" providerId="ADAL" clId="{A356B2D0-E608-4887-B17A-180B2E011300}" dt="2024-08-22T16:24:46.477" v="45" actId="6549"/>
        <pc:sldMkLst>
          <pc:docMk/>
          <pc:sldMk cId="1232808956" sldId="363"/>
        </pc:sldMkLst>
      </pc:sldChg>
      <pc:sldChg chg="modSp mod">
        <pc:chgData name="Brian Connolly" userId="3cc0afaf-3fd4-49d4-98eb-f7451fca2ae1" providerId="ADAL" clId="{A356B2D0-E608-4887-B17A-180B2E011300}" dt="2024-08-22T16:26:35.747" v="47" actId="6549"/>
        <pc:sldMkLst>
          <pc:docMk/>
          <pc:sldMk cId="2380159603" sldId="365"/>
        </pc:sldMkLst>
      </pc:sldChg>
      <pc:sldMasterChg chg="modSp">
        <pc:chgData name="Brian Connolly" userId="3cc0afaf-3fd4-49d4-98eb-f7451fca2ae1" providerId="ADAL" clId="{A356B2D0-E608-4887-B17A-180B2E011300}" dt="2024-08-22T16:06:23.634" v="3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D5DD8287-FB84-49FC-8FD8-3CE39B783153}"/>
    <pc:docChg chg="custSel modSld sldOrd modMainMaster">
      <pc:chgData name="Brian Connolly" userId="3cc0afaf-3fd4-49d4-98eb-f7451fca2ae1" providerId="ADAL" clId="{D5DD8287-FB84-49FC-8FD8-3CE39B783153}" dt="2024-08-20T18:10:06.512" v="188" actId="6549"/>
      <pc:docMkLst>
        <pc:docMk/>
      </pc:docMkLst>
      <pc:sldChg chg="delSp mod">
        <pc:chgData name="Brian Connolly" userId="3cc0afaf-3fd4-49d4-98eb-f7451fca2ae1" providerId="ADAL" clId="{D5DD8287-FB84-49FC-8FD8-3CE39B783153}" dt="2024-08-20T15:38:29.151" v="0" actId="478"/>
        <pc:sldMkLst>
          <pc:docMk/>
          <pc:sldMk cId="3900127704" sldId="263"/>
        </pc:sldMkLst>
      </pc:sldChg>
      <pc:sldChg chg="delSp mod">
        <pc:chgData name="Brian Connolly" userId="3cc0afaf-3fd4-49d4-98eb-f7451fca2ae1" providerId="ADAL" clId="{D5DD8287-FB84-49FC-8FD8-3CE39B783153}" dt="2024-08-20T15:38:34.268" v="2" actId="478"/>
        <pc:sldMkLst>
          <pc:docMk/>
          <pc:sldMk cId="774334366" sldId="294"/>
        </pc:sldMkLst>
      </pc:sldChg>
      <pc:sldChg chg="delSp mod">
        <pc:chgData name="Brian Connolly" userId="3cc0afaf-3fd4-49d4-98eb-f7451fca2ae1" providerId="ADAL" clId="{D5DD8287-FB84-49FC-8FD8-3CE39B783153}" dt="2024-08-20T16:32:23.875" v="43" actId="478"/>
        <pc:sldMkLst>
          <pc:docMk/>
          <pc:sldMk cId="396813699" sldId="320"/>
        </pc:sldMkLst>
      </pc:sldChg>
      <pc:sldChg chg="delSp mod">
        <pc:chgData name="Brian Connolly" userId="3cc0afaf-3fd4-49d4-98eb-f7451fca2ae1" providerId="ADAL" clId="{D5DD8287-FB84-49FC-8FD8-3CE39B783153}" dt="2024-08-20T16:35:02.481" v="44" actId="478"/>
        <pc:sldMkLst>
          <pc:docMk/>
          <pc:sldMk cId="1015524054" sldId="321"/>
        </pc:sldMkLst>
      </pc:sldChg>
      <pc:sldChg chg="delSp modSp mod ord">
        <pc:chgData name="Brian Connolly" userId="3cc0afaf-3fd4-49d4-98eb-f7451fca2ae1" providerId="ADAL" clId="{D5DD8287-FB84-49FC-8FD8-3CE39B783153}" dt="2024-08-20T18:00:33.973" v="158"/>
        <pc:sldMkLst>
          <pc:docMk/>
          <pc:sldMk cId="3270981180" sldId="337"/>
        </pc:sldMkLst>
      </pc:sldChg>
      <pc:sldChg chg="delSp modSp mod ord">
        <pc:chgData name="Brian Connolly" userId="3cc0afaf-3fd4-49d4-98eb-f7451fca2ae1" providerId="ADAL" clId="{D5DD8287-FB84-49FC-8FD8-3CE39B783153}" dt="2024-08-20T18:00:33.973" v="158"/>
        <pc:sldMkLst>
          <pc:docMk/>
          <pc:sldMk cId="2262778219" sldId="338"/>
        </pc:sldMkLst>
      </pc:sldChg>
      <pc:sldChg chg="delSp modSp mod ord">
        <pc:chgData name="Brian Connolly" userId="3cc0afaf-3fd4-49d4-98eb-f7451fca2ae1" providerId="ADAL" clId="{D5DD8287-FB84-49FC-8FD8-3CE39B783153}" dt="2024-08-20T18:00:33.973" v="158"/>
        <pc:sldMkLst>
          <pc:docMk/>
          <pc:sldMk cId="2175612282" sldId="339"/>
        </pc:sldMkLst>
      </pc:sldChg>
      <pc:sldChg chg="delSp modSp mod">
        <pc:chgData name="Brian Connolly" userId="3cc0afaf-3fd4-49d4-98eb-f7451fca2ae1" providerId="ADAL" clId="{D5DD8287-FB84-49FC-8FD8-3CE39B783153}" dt="2024-08-20T18:09:20.003" v="170" actId="6549"/>
        <pc:sldMkLst>
          <pc:docMk/>
          <pc:sldMk cId="1129362379" sldId="340"/>
        </pc:sldMkLst>
      </pc:sldChg>
      <pc:sldChg chg="delSp modSp mod ord">
        <pc:chgData name="Brian Connolly" userId="3cc0afaf-3fd4-49d4-98eb-f7451fca2ae1" providerId="ADAL" clId="{D5DD8287-FB84-49FC-8FD8-3CE39B783153}" dt="2024-08-20T18:02:49.880" v="162"/>
        <pc:sldMkLst>
          <pc:docMk/>
          <pc:sldMk cId="3550822987" sldId="341"/>
        </pc:sldMkLst>
      </pc:sldChg>
      <pc:sldChg chg="delSp modSp mod">
        <pc:chgData name="Brian Connolly" userId="3cc0afaf-3fd4-49d4-98eb-f7451fca2ae1" providerId="ADAL" clId="{D5DD8287-FB84-49FC-8FD8-3CE39B783153}" dt="2024-08-20T18:09:25.170" v="172" actId="20577"/>
        <pc:sldMkLst>
          <pc:docMk/>
          <pc:sldMk cId="137571852" sldId="342"/>
        </pc:sldMkLst>
      </pc:sldChg>
      <pc:sldChg chg="delSp modSp mod">
        <pc:chgData name="Brian Connolly" userId="3cc0afaf-3fd4-49d4-98eb-f7451fca2ae1" providerId="ADAL" clId="{D5DD8287-FB84-49FC-8FD8-3CE39B783153}" dt="2024-08-20T18:09:29.381" v="174" actId="20577"/>
        <pc:sldMkLst>
          <pc:docMk/>
          <pc:sldMk cId="3988502636" sldId="343"/>
        </pc:sldMkLst>
      </pc:sldChg>
      <pc:sldChg chg="delSp modSp mod ord">
        <pc:chgData name="Brian Connolly" userId="3cc0afaf-3fd4-49d4-98eb-f7451fca2ae1" providerId="ADAL" clId="{D5DD8287-FB84-49FC-8FD8-3CE39B783153}" dt="2024-08-20T18:03:11.332" v="168" actId="20577"/>
        <pc:sldMkLst>
          <pc:docMk/>
          <pc:sldMk cId="2419693847" sldId="344"/>
        </pc:sldMkLst>
      </pc:sldChg>
      <pc:sldChg chg="delSp modSp mod">
        <pc:chgData name="Brian Connolly" userId="3cc0afaf-3fd4-49d4-98eb-f7451fca2ae1" providerId="ADAL" clId="{D5DD8287-FB84-49FC-8FD8-3CE39B783153}" dt="2024-08-20T18:09:34.762" v="176" actId="6549"/>
        <pc:sldMkLst>
          <pc:docMk/>
          <pc:sldMk cId="40264027" sldId="345"/>
        </pc:sldMkLst>
      </pc:sldChg>
      <pc:sldChg chg="delSp modSp mod">
        <pc:chgData name="Brian Connolly" userId="3cc0afaf-3fd4-49d4-98eb-f7451fca2ae1" providerId="ADAL" clId="{D5DD8287-FB84-49FC-8FD8-3CE39B783153}" dt="2024-08-20T18:09:39.651" v="178" actId="20577"/>
        <pc:sldMkLst>
          <pc:docMk/>
          <pc:sldMk cId="3767904203" sldId="346"/>
        </pc:sldMkLst>
      </pc:sldChg>
      <pc:sldChg chg="delSp modSp mod">
        <pc:chgData name="Brian Connolly" userId="3cc0afaf-3fd4-49d4-98eb-f7451fca2ae1" providerId="ADAL" clId="{D5DD8287-FB84-49FC-8FD8-3CE39B783153}" dt="2024-08-20T18:09:43.047" v="180" actId="6549"/>
        <pc:sldMkLst>
          <pc:docMk/>
          <pc:sldMk cId="1337968980" sldId="347"/>
        </pc:sldMkLst>
      </pc:sldChg>
      <pc:sldChg chg="delSp modSp mod">
        <pc:chgData name="Brian Connolly" userId="3cc0afaf-3fd4-49d4-98eb-f7451fca2ae1" providerId="ADAL" clId="{D5DD8287-FB84-49FC-8FD8-3CE39B783153}" dt="2024-08-20T18:01:05.594" v="160" actId="6549"/>
        <pc:sldMkLst>
          <pc:docMk/>
          <pc:sldMk cId="2883912555" sldId="348"/>
        </pc:sldMkLst>
      </pc:sldChg>
      <pc:sldChg chg="delSp modSp mod">
        <pc:chgData name="Brian Connolly" userId="3cc0afaf-3fd4-49d4-98eb-f7451fca2ae1" providerId="ADAL" clId="{D5DD8287-FB84-49FC-8FD8-3CE39B783153}" dt="2024-08-20T18:09:55.599" v="182" actId="6549"/>
        <pc:sldMkLst>
          <pc:docMk/>
          <pc:sldMk cId="4045842660" sldId="349"/>
        </pc:sldMkLst>
      </pc:sldChg>
      <pc:sldChg chg="delSp modSp mod">
        <pc:chgData name="Brian Connolly" userId="3cc0afaf-3fd4-49d4-98eb-f7451fca2ae1" providerId="ADAL" clId="{D5DD8287-FB84-49FC-8FD8-3CE39B783153}" dt="2024-08-20T18:09:58.981" v="184" actId="6549"/>
        <pc:sldMkLst>
          <pc:docMk/>
          <pc:sldMk cId="4057538243" sldId="350"/>
        </pc:sldMkLst>
      </pc:sldChg>
      <pc:sldChg chg="delSp modSp mod">
        <pc:chgData name="Brian Connolly" userId="3cc0afaf-3fd4-49d4-98eb-f7451fca2ae1" providerId="ADAL" clId="{D5DD8287-FB84-49FC-8FD8-3CE39B783153}" dt="2024-08-20T18:10:02.392" v="186" actId="6549"/>
        <pc:sldMkLst>
          <pc:docMk/>
          <pc:sldMk cId="1847500104" sldId="351"/>
        </pc:sldMkLst>
      </pc:sldChg>
      <pc:sldChg chg="delSp modSp mod">
        <pc:chgData name="Brian Connolly" userId="3cc0afaf-3fd4-49d4-98eb-f7451fca2ae1" providerId="ADAL" clId="{D5DD8287-FB84-49FC-8FD8-3CE39B783153}" dt="2024-08-20T18:10:06.512" v="188" actId="6549"/>
        <pc:sldMkLst>
          <pc:docMk/>
          <pc:sldMk cId="2883014047" sldId="352"/>
        </pc:sldMkLst>
      </pc:sldChg>
      <pc:sldChg chg="delSp mod">
        <pc:chgData name="Brian Connolly" userId="3cc0afaf-3fd4-49d4-98eb-f7451fca2ae1" providerId="ADAL" clId="{D5DD8287-FB84-49FC-8FD8-3CE39B783153}" dt="2024-08-20T15:38:31.878" v="1" actId="478"/>
        <pc:sldMkLst>
          <pc:docMk/>
          <pc:sldMk cId="3424773996" sldId="353"/>
        </pc:sldMkLst>
      </pc:sldChg>
      <pc:sldChg chg="delSp mod">
        <pc:chgData name="Brian Connolly" userId="3cc0afaf-3fd4-49d4-98eb-f7451fca2ae1" providerId="ADAL" clId="{D5DD8287-FB84-49FC-8FD8-3CE39B783153}" dt="2024-08-20T15:57:32.742" v="4" actId="478"/>
        <pc:sldMkLst>
          <pc:docMk/>
          <pc:sldMk cId="3602039991" sldId="354"/>
        </pc:sldMkLst>
      </pc:sldChg>
      <pc:sldChg chg="delSp mod">
        <pc:chgData name="Brian Connolly" userId="3cc0afaf-3fd4-49d4-98eb-f7451fca2ae1" providerId="ADAL" clId="{D5DD8287-FB84-49FC-8FD8-3CE39B783153}" dt="2024-08-20T15:57:22.860" v="3" actId="478"/>
        <pc:sldMkLst>
          <pc:docMk/>
          <pc:sldMk cId="2942979689" sldId="355"/>
        </pc:sldMkLst>
      </pc:sldChg>
      <pc:sldChg chg="delSp mod">
        <pc:chgData name="Brian Connolly" userId="3cc0afaf-3fd4-49d4-98eb-f7451fca2ae1" providerId="ADAL" clId="{D5DD8287-FB84-49FC-8FD8-3CE39B783153}" dt="2024-08-20T15:58:38.035" v="38" actId="478"/>
        <pc:sldMkLst>
          <pc:docMk/>
          <pc:sldMk cId="930676124" sldId="357"/>
        </pc:sldMkLst>
      </pc:sldChg>
      <pc:sldChg chg="delSp mod">
        <pc:chgData name="Brian Connolly" userId="3cc0afaf-3fd4-49d4-98eb-f7451fca2ae1" providerId="ADAL" clId="{D5DD8287-FB84-49FC-8FD8-3CE39B783153}" dt="2024-08-20T15:58:49.520" v="39" actId="478"/>
        <pc:sldMkLst>
          <pc:docMk/>
          <pc:sldMk cId="2774788329" sldId="358"/>
        </pc:sldMkLst>
      </pc:sldChg>
      <pc:sldChg chg="delSp mod">
        <pc:chgData name="Brian Connolly" userId="3cc0afaf-3fd4-49d4-98eb-f7451fca2ae1" providerId="ADAL" clId="{D5DD8287-FB84-49FC-8FD8-3CE39B783153}" dt="2024-08-20T16:07:18.006" v="40" actId="478"/>
        <pc:sldMkLst>
          <pc:docMk/>
          <pc:sldMk cId="60592351" sldId="359"/>
        </pc:sldMkLst>
      </pc:sldChg>
      <pc:sldChg chg="delSp mod">
        <pc:chgData name="Brian Connolly" userId="3cc0afaf-3fd4-49d4-98eb-f7451fca2ae1" providerId="ADAL" clId="{D5DD8287-FB84-49FC-8FD8-3CE39B783153}" dt="2024-08-20T16:07:22.310" v="41" actId="478"/>
        <pc:sldMkLst>
          <pc:docMk/>
          <pc:sldMk cId="1948344501" sldId="360"/>
        </pc:sldMkLst>
      </pc:sldChg>
      <pc:sldChg chg="delSp mod">
        <pc:chgData name="Brian Connolly" userId="3cc0afaf-3fd4-49d4-98eb-f7451fca2ae1" providerId="ADAL" clId="{D5DD8287-FB84-49FC-8FD8-3CE39B783153}" dt="2024-08-20T16:32:11.991" v="42" actId="478"/>
        <pc:sldMkLst>
          <pc:docMk/>
          <pc:sldMk cId="2272302273" sldId="361"/>
        </pc:sldMkLst>
      </pc:sldChg>
      <pc:sldChg chg="delSp mod">
        <pc:chgData name="Brian Connolly" userId="3cc0afaf-3fd4-49d4-98eb-f7451fca2ae1" providerId="ADAL" clId="{D5DD8287-FB84-49FC-8FD8-3CE39B783153}" dt="2024-08-20T17:56:10.741" v="150" actId="478"/>
        <pc:sldMkLst>
          <pc:docMk/>
          <pc:sldMk cId="744369869" sldId="364"/>
        </pc:sldMkLst>
      </pc:sldChg>
      <pc:sldChg chg="delSp mod">
        <pc:chgData name="Brian Connolly" userId="3cc0afaf-3fd4-49d4-98eb-f7451fca2ae1" providerId="ADAL" clId="{D5DD8287-FB84-49FC-8FD8-3CE39B783153}" dt="2024-08-20T17:51:15.005" v="149" actId="478"/>
        <pc:sldMkLst>
          <pc:docMk/>
          <pc:sldMk cId="2380159603" sldId="365"/>
        </pc:sldMkLst>
      </pc:sldChg>
      <pc:sldMasterChg chg="delSp modSp mod">
        <pc:chgData name="Brian Connolly" userId="3cc0afaf-3fd4-49d4-98eb-f7451fca2ae1" providerId="ADAL" clId="{D5DD8287-FB84-49FC-8FD8-3CE39B783153}" dt="2024-08-20T15:58:20.939" v="37" actId="20577"/>
        <pc:sldMasterMkLst>
          <pc:docMk/>
          <pc:sldMasterMk cId="4131813110" sldId="2147483648"/>
        </pc:sldMasterMkLst>
      </pc:sldMasterChg>
    </pc:docChg>
  </pc:docChgLst>
  <pc:docChgLst>
    <pc:chgData name="Terbish Tsendsuren" userId="S::tsendsuren@un.org::01ac52e2-acaa-4e6f-bbf6-c264e303a0e6" providerId="AD" clId="Web-{06369968-AE04-9983-7579-9CE4E1BE2F59}"/>
    <pc:docChg chg="modSld sldOrd">
      <pc:chgData name="Terbish Tsendsuren" userId="S::tsendsuren@un.org::01ac52e2-acaa-4e6f-bbf6-c264e303a0e6" providerId="AD" clId="Web-{06369968-AE04-9983-7579-9CE4E1BE2F59}" dt="2024-10-16T18:08:20.043" v="1108"/>
      <pc:docMkLst>
        <pc:docMk/>
      </pc:docMkLst>
      <pc:sldChg chg="modSp">
        <pc:chgData name="Terbish Tsendsuren" userId="S::tsendsuren@un.org::01ac52e2-acaa-4e6f-bbf6-c264e303a0e6" providerId="AD" clId="Web-{06369968-AE04-9983-7579-9CE4E1BE2F59}" dt="2024-10-16T18:01:28.863" v="656"/>
        <pc:sldMkLst>
          <pc:docMk/>
          <pc:sldMk cId="3270981180" sldId="337"/>
        </pc:sldMkLst>
      </pc:sldChg>
      <pc:sldChg chg="modSp">
        <pc:chgData name="Terbish Tsendsuren" userId="S::tsendsuren@un.org::01ac52e2-acaa-4e6f-bbf6-c264e303a0e6" providerId="AD" clId="Web-{06369968-AE04-9983-7579-9CE4E1BE2F59}" dt="2024-10-16T17:58:01.543" v="543"/>
        <pc:sldMkLst>
          <pc:docMk/>
          <pc:sldMk cId="2175612282" sldId="339"/>
        </pc:sldMkLst>
      </pc:sldChg>
      <pc:sldChg chg="modSp">
        <pc:chgData name="Terbish Tsendsuren" userId="S::tsendsuren@un.org::01ac52e2-acaa-4e6f-bbf6-c264e303a0e6" providerId="AD" clId="Web-{06369968-AE04-9983-7579-9CE4E1BE2F59}" dt="2024-10-16T18:00:09.061" v="624" actId="20577"/>
        <pc:sldMkLst>
          <pc:docMk/>
          <pc:sldMk cId="930676124" sldId="357"/>
        </pc:sldMkLst>
      </pc:sldChg>
      <pc:sldChg chg="modSp">
        <pc:chgData name="Terbish Tsendsuren" userId="S::tsendsuren@un.org::01ac52e2-acaa-4e6f-bbf6-c264e303a0e6" providerId="AD" clId="Web-{06369968-AE04-9983-7579-9CE4E1BE2F59}" dt="2024-10-16T17:42:31.883" v="315" actId="20577"/>
        <pc:sldMkLst>
          <pc:docMk/>
          <pc:sldMk cId="2774788329" sldId="358"/>
        </pc:sldMkLst>
      </pc:sldChg>
      <pc:sldChg chg="modSp">
        <pc:chgData name="Terbish Tsendsuren" userId="S::tsendsuren@un.org::01ac52e2-acaa-4e6f-bbf6-c264e303a0e6" providerId="AD" clId="Web-{06369968-AE04-9983-7579-9CE4E1BE2F59}" dt="2024-10-16T17:50:27.690" v="464" actId="20577"/>
        <pc:sldMkLst>
          <pc:docMk/>
          <pc:sldMk cId="60592351" sldId="359"/>
        </pc:sldMkLst>
      </pc:sldChg>
      <pc:sldChg chg="addSp delSp modSp ord">
        <pc:chgData name="Terbish Tsendsuren" userId="S::tsendsuren@un.org::01ac52e2-acaa-4e6f-bbf6-c264e303a0e6" providerId="AD" clId="Web-{06369968-AE04-9983-7579-9CE4E1BE2F59}" dt="2024-10-16T17:49:38.643" v="453" actId="20577"/>
        <pc:sldMkLst>
          <pc:docMk/>
          <pc:sldMk cId="1948344501" sldId="360"/>
        </pc:sldMkLst>
      </pc:sldChg>
      <pc:sldChg chg="ord">
        <pc:chgData name="Terbish Tsendsuren" userId="S::tsendsuren@un.org::01ac52e2-acaa-4e6f-bbf6-c264e303a0e6" providerId="AD" clId="Web-{06369968-AE04-9983-7579-9CE4E1BE2F59}" dt="2024-10-16T17:51:56.145" v="465"/>
        <pc:sldMkLst>
          <pc:docMk/>
          <pc:sldMk cId="2272302273" sldId="361"/>
        </pc:sldMkLst>
      </pc:sldChg>
      <pc:sldChg chg="modSp">
        <pc:chgData name="Terbish Tsendsuren" userId="S::tsendsuren@un.org::01ac52e2-acaa-4e6f-bbf6-c264e303a0e6" providerId="AD" clId="Web-{06369968-AE04-9983-7579-9CE4E1BE2F59}" dt="2024-10-16T18:05:54.368" v="848"/>
        <pc:sldMkLst>
          <pc:docMk/>
          <pc:sldMk cId="1232808956" sldId="363"/>
        </pc:sldMkLst>
      </pc:sldChg>
      <pc:sldChg chg="modSp">
        <pc:chgData name="Terbish Tsendsuren" userId="S::tsendsuren@un.org::01ac52e2-acaa-4e6f-bbf6-c264e303a0e6" providerId="AD" clId="Web-{06369968-AE04-9983-7579-9CE4E1BE2F59}" dt="2024-10-16T18:08:20.043" v="1108"/>
        <pc:sldMkLst>
          <pc:docMk/>
          <pc:sldMk cId="744369869" sldId="364"/>
        </pc:sldMkLst>
      </pc:sldChg>
      <pc:sldChg chg="modSp">
        <pc:chgData name="Terbish Tsendsuren" userId="S::tsendsuren@un.org::01ac52e2-acaa-4e6f-bbf6-c264e303a0e6" providerId="AD" clId="Web-{06369968-AE04-9983-7579-9CE4E1BE2F59}" dt="2024-10-16T17:52:30.396" v="539"/>
        <pc:sldMkLst>
          <pc:docMk/>
          <pc:sldMk cId="172835963" sldId="395"/>
        </pc:sldMkLst>
      </pc:sldChg>
    </pc:docChg>
  </pc:docChgLst>
  <pc:docChgLst>
    <pc:chgData name="Terbish Tsendsuren" userId="S::tsendsuren@un.org::01ac52e2-acaa-4e6f-bbf6-c264e303a0e6" providerId="AD" clId="Web-{66769D7E-4C02-365E-A2C4-2E1F677BB4A3}"/>
    <pc:docChg chg="mod modSld">
      <pc:chgData name="Terbish Tsendsuren" userId="S::tsendsuren@un.org::01ac52e2-acaa-4e6f-bbf6-c264e303a0e6" providerId="AD" clId="Web-{66769D7E-4C02-365E-A2C4-2E1F677BB4A3}" dt="2024-08-22T13:43:20.747" v="652" actId="20577"/>
      <pc:docMkLst>
        <pc:docMk/>
      </pc:docMkLst>
      <pc:sldChg chg="modSp">
        <pc:chgData name="Terbish Tsendsuren" userId="S::tsendsuren@un.org::01ac52e2-acaa-4e6f-bbf6-c264e303a0e6" providerId="AD" clId="Web-{66769D7E-4C02-365E-A2C4-2E1F677BB4A3}" dt="2024-08-22T13:11:25.123" v="144"/>
        <pc:sldMkLst>
          <pc:docMk/>
          <pc:sldMk cId="3900127704" sldId="263"/>
        </pc:sldMkLst>
      </pc:sldChg>
      <pc:sldChg chg="modSp">
        <pc:chgData name="Terbish Tsendsuren" userId="S::tsendsuren@un.org::01ac52e2-acaa-4e6f-bbf6-c264e303a0e6" providerId="AD" clId="Web-{66769D7E-4C02-365E-A2C4-2E1F677BB4A3}" dt="2024-08-22T13:14:40.504" v="177" actId="20577"/>
        <pc:sldMkLst>
          <pc:docMk/>
          <pc:sldMk cId="774334366" sldId="294"/>
        </pc:sldMkLst>
      </pc:sldChg>
      <pc:sldChg chg="modSp">
        <pc:chgData name="Terbish Tsendsuren" userId="S::tsendsuren@un.org::01ac52e2-acaa-4e6f-bbf6-c264e303a0e6" providerId="AD" clId="Web-{66769D7E-4C02-365E-A2C4-2E1F677BB4A3}" dt="2024-08-22T13:24:12.991" v="294" actId="20577"/>
        <pc:sldMkLst>
          <pc:docMk/>
          <pc:sldMk cId="1015524054" sldId="321"/>
        </pc:sldMkLst>
      </pc:sldChg>
      <pc:sldChg chg="delSp">
        <pc:chgData name="Terbish Tsendsuren" userId="S::tsendsuren@un.org::01ac52e2-acaa-4e6f-bbf6-c264e303a0e6" providerId="AD" clId="Web-{66769D7E-4C02-365E-A2C4-2E1F677BB4A3}" dt="2024-08-22T13:31:48.428" v="399"/>
        <pc:sldMkLst>
          <pc:docMk/>
          <pc:sldMk cId="3294037530" sldId="328"/>
        </pc:sldMkLst>
      </pc:sldChg>
      <pc:sldChg chg="modSp">
        <pc:chgData name="Terbish Tsendsuren" userId="S::tsendsuren@un.org::01ac52e2-acaa-4e6f-bbf6-c264e303a0e6" providerId="AD" clId="Web-{66769D7E-4C02-365E-A2C4-2E1F677BB4A3}" dt="2024-08-22T13:43:20.747" v="652" actId="20577"/>
        <pc:sldMkLst>
          <pc:docMk/>
          <pc:sldMk cId="3550822987" sldId="341"/>
        </pc:sldMkLst>
      </pc:sldChg>
      <pc:sldChg chg="delSp modSp">
        <pc:chgData name="Terbish Tsendsuren" userId="S::tsendsuren@un.org::01ac52e2-acaa-4e6f-bbf6-c264e303a0e6" providerId="AD" clId="Web-{66769D7E-4C02-365E-A2C4-2E1F677BB4A3}" dt="2024-08-22T13:17:18.134" v="208"/>
        <pc:sldMkLst>
          <pc:docMk/>
          <pc:sldMk cId="2958543462" sldId="356"/>
        </pc:sldMkLst>
      </pc:sldChg>
      <pc:sldChg chg="modSp">
        <pc:chgData name="Terbish Tsendsuren" userId="S::tsendsuren@un.org::01ac52e2-acaa-4e6f-bbf6-c264e303a0e6" providerId="AD" clId="Web-{66769D7E-4C02-365E-A2C4-2E1F677BB4A3}" dt="2024-08-22T13:18:40.652" v="214" actId="20577"/>
        <pc:sldMkLst>
          <pc:docMk/>
          <pc:sldMk cId="2774788329" sldId="358"/>
        </pc:sldMkLst>
      </pc:sldChg>
      <pc:sldChg chg="modSp">
        <pc:chgData name="Terbish Tsendsuren" userId="S::tsendsuren@un.org::01ac52e2-acaa-4e6f-bbf6-c264e303a0e6" providerId="AD" clId="Web-{66769D7E-4C02-365E-A2C4-2E1F677BB4A3}" dt="2024-08-22T13:20:03.108" v="253" actId="20577"/>
        <pc:sldMkLst>
          <pc:docMk/>
          <pc:sldMk cId="60592351" sldId="359"/>
        </pc:sldMkLst>
      </pc:sldChg>
      <pc:sldChg chg="modSp">
        <pc:chgData name="Terbish Tsendsuren" userId="S::tsendsuren@un.org::01ac52e2-acaa-4e6f-bbf6-c264e303a0e6" providerId="AD" clId="Web-{66769D7E-4C02-365E-A2C4-2E1F677BB4A3}" dt="2024-08-22T13:22:25.816" v="283" actId="20577"/>
        <pc:sldMkLst>
          <pc:docMk/>
          <pc:sldMk cId="2272302273" sldId="361"/>
        </pc:sldMkLst>
      </pc:sldChg>
      <pc:sldChg chg="delSp modSp">
        <pc:chgData name="Terbish Tsendsuren" userId="S::tsendsuren@un.org::01ac52e2-acaa-4e6f-bbf6-c264e303a0e6" providerId="AD" clId="Web-{66769D7E-4C02-365E-A2C4-2E1F677BB4A3}" dt="2024-08-22T13:31:07.552" v="398" actId="20577"/>
        <pc:sldMkLst>
          <pc:docMk/>
          <pc:sldMk cId="1185761521" sldId="362"/>
        </pc:sldMkLst>
      </pc:sldChg>
      <pc:sldChg chg="delSp modSp">
        <pc:chgData name="Terbish Tsendsuren" userId="S::tsendsuren@un.org::01ac52e2-acaa-4e6f-bbf6-c264e303a0e6" providerId="AD" clId="Web-{66769D7E-4C02-365E-A2C4-2E1F677BB4A3}" dt="2024-08-22T13:33:56.620" v="463" actId="20577"/>
        <pc:sldMkLst>
          <pc:docMk/>
          <pc:sldMk cId="1232808956" sldId="363"/>
        </pc:sldMkLst>
      </pc:sldChg>
      <pc:sldChg chg="modSp">
        <pc:chgData name="Terbish Tsendsuren" userId="S::tsendsuren@un.org::01ac52e2-acaa-4e6f-bbf6-c264e303a0e6" providerId="AD" clId="Web-{66769D7E-4C02-365E-A2C4-2E1F677BB4A3}" dt="2024-08-22T13:35:39.295" v="533"/>
        <pc:sldMkLst>
          <pc:docMk/>
          <pc:sldMk cId="744369869" sldId="364"/>
        </pc:sldMkLst>
      </pc:sldChg>
      <pc:sldChg chg="modSp">
        <pc:chgData name="Terbish Tsendsuren" userId="S::tsendsuren@un.org::01ac52e2-acaa-4e6f-bbf6-c264e303a0e6" providerId="AD" clId="Web-{66769D7E-4C02-365E-A2C4-2E1F677BB4A3}" dt="2024-08-22T13:41:33.306" v="651" actId="20577"/>
        <pc:sldMkLst>
          <pc:docMk/>
          <pc:sldMk cId="2380159603" sldId="365"/>
        </pc:sldMkLst>
      </pc:sldChg>
    </pc:docChg>
  </pc:docChgLst>
  <pc:docChgLst>
    <pc:chgData name="Brian Connolly" userId="3cc0afaf-3fd4-49d4-98eb-f7451fca2ae1" providerId="ADAL" clId="{5900E0AD-1CF4-4A86-8E53-78A49FD1B92A}"/>
    <pc:docChg chg="modSld modMainMaster">
      <pc:chgData name="Brian Connolly" userId="3cc0afaf-3fd4-49d4-98eb-f7451fca2ae1" providerId="ADAL" clId="{5900E0AD-1CF4-4A86-8E53-78A49FD1B92A}" dt="2025-07-03T21:17:10.369" v="8" actId="113"/>
      <pc:docMkLst>
        <pc:docMk/>
      </pc:docMkLst>
      <pc:sldChg chg="modSp mod">
        <pc:chgData name="Brian Connolly" userId="3cc0afaf-3fd4-49d4-98eb-f7451fca2ae1" providerId="ADAL" clId="{5900E0AD-1CF4-4A86-8E53-78A49FD1B92A}" dt="2025-07-03T21:17:10.369" v="8" actId="113"/>
        <pc:sldMkLst>
          <pc:docMk/>
          <pc:sldMk cId="774334366" sldId="294"/>
        </pc:sldMkLst>
        <pc:spChg chg="mod">
          <ac:chgData name="Brian Connolly" userId="3cc0afaf-3fd4-49d4-98eb-f7451fca2ae1" providerId="ADAL" clId="{5900E0AD-1CF4-4A86-8E53-78A49FD1B92A}" dt="2025-07-03T21:17:10.369" v="8" actId="113"/>
          <ac:spMkLst>
            <pc:docMk/>
            <pc:sldMk cId="774334366" sldId="294"/>
            <ac:spMk id="4" creationId="{DE9212B3-4C8C-BE75-A9D2-D6191A23EA67}"/>
          </ac:spMkLst>
        </pc:spChg>
      </pc:sldChg>
      <pc:sldChg chg="modSp mod">
        <pc:chgData name="Brian Connolly" userId="3cc0afaf-3fd4-49d4-98eb-f7451fca2ae1" providerId="ADAL" clId="{5900E0AD-1CF4-4A86-8E53-78A49FD1B92A}" dt="2025-07-03T21:12:40.905" v="6" actId="1076"/>
        <pc:sldMkLst>
          <pc:docMk/>
          <pc:sldMk cId="3424773996" sldId="353"/>
        </pc:sldMkLst>
        <pc:graphicFrameChg chg="mod modGraphic">
          <ac:chgData name="Brian Connolly" userId="3cc0afaf-3fd4-49d4-98eb-f7451fca2ae1" providerId="ADAL" clId="{5900E0AD-1CF4-4A86-8E53-78A49FD1B92A}" dt="2025-07-03T21:12:40.905" v="6" actId="1076"/>
          <ac:graphicFrameMkLst>
            <pc:docMk/>
            <pc:sldMk cId="3424773996" sldId="353"/>
            <ac:graphicFrameMk id="2" creationId="{51D0E108-9CF0-3F00-B022-1F7BBE05B245}"/>
          </ac:graphicFrameMkLst>
        </pc:graphicFrameChg>
      </pc:sldChg>
      <pc:sldMasterChg chg="modSp mod">
        <pc:chgData name="Brian Connolly" userId="3cc0afaf-3fd4-49d4-98eb-f7451fca2ae1" providerId="ADAL" clId="{5900E0AD-1CF4-4A86-8E53-78A49FD1B92A}" dt="2025-07-03T21:12:26.959" v="4" actId="20577"/>
        <pc:sldMasterMkLst>
          <pc:docMk/>
          <pc:sldMasterMk cId="4131813110" sldId="2147483648"/>
        </pc:sldMasterMkLst>
        <pc:spChg chg="mod">
          <ac:chgData name="Brian Connolly" userId="3cc0afaf-3fd4-49d4-98eb-f7451fca2ae1" providerId="ADAL" clId="{5900E0AD-1CF4-4A86-8E53-78A49FD1B92A}" dt="2025-07-03T21:12:26.959" v="4" actId="20577"/>
          <ac:spMkLst>
            <pc:docMk/>
            <pc:sldMasterMk cId="4131813110" sldId="2147483648"/>
            <ac:spMk id="3" creationId="{4B1CAC80-D0B1-133B-0105-9E9904D53EA2}"/>
          </ac:spMkLst>
        </pc:spChg>
        <pc:spChg chg="mod">
          <ac:chgData name="Brian Connolly" userId="3cc0afaf-3fd4-49d4-98eb-f7451fca2ae1" providerId="ADAL" clId="{5900E0AD-1CF4-4A86-8E53-78A49FD1B92A}" dt="2025-07-03T21:12:21.544" v="1" actId="404"/>
          <ac:spMkLst>
            <pc:docMk/>
            <pc:sldMasterMk cId="4131813110" sldId="2147483648"/>
            <ac:spMk id="5" creationId="{15601A51-F668-D797-5548-05DF1DD53072}"/>
          </ac:spMkLst>
        </pc:spChg>
      </pc:sldMasterChg>
    </pc:docChg>
  </pc:docChgLst>
  <pc:docChgLst>
    <pc:chgData name="Terbish Tsendsuren" userId="S::tsendsuren@un.org::01ac52e2-acaa-4e6f-bbf6-c264e303a0e6" providerId="AD" clId="Web-{93928262-24ED-F20F-6516-281E6F9DC437}"/>
    <pc:docChg chg="modSld">
      <pc:chgData name="Terbish Tsendsuren" userId="S::tsendsuren@un.org::01ac52e2-acaa-4e6f-bbf6-c264e303a0e6" providerId="AD" clId="Web-{93928262-24ED-F20F-6516-281E6F9DC437}" dt="2024-10-17T21:29:54.402" v="91"/>
      <pc:docMkLst>
        <pc:docMk/>
      </pc:docMkLst>
      <pc:sldChg chg="modSp">
        <pc:chgData name="Terbish Tsendsuren" userId="S::tsendsuren@un.org::01ac52e2-acaa-4e6f-bbf6-c264e303a0e6" providerId="AD" clId="Web-{93928262-24ED-F20F-6516-281E6F9DC437}" dt="2024-10-17T21:29:54.402" v="91"/>
        <pc:sldMkLst>
          <pc:docMk/>
          <pc:sldMk cId="172835963" sldId="395"/>
        </pc:sldMkLst>
      </pc:sldChg>
    </pc:docChg>
  </pc:docChgLst>
  <pc:docChgLst>
    <pc:chgData name="gemma@ruffino.co.uk" userId="S::urn:spo:guest#gemma@ruffino.co.uk::" providerId="AD" clId="Web-{9593F643-36EA-B07A-7FCC-CD2B1043F520}"/>
    <pc:docChg chg="modSld">
      <pc:chgData name="gemma@ruffino.co.uk" userId="S::urn:spo:guest#gemma@ruffino.co.uk::" providerId="AD" clId="Web-{9593F643-36EA-B07A-7FCC-CD2B1043F520}" dt="2024-12-13T14:13:41.130" v="361"/>
      <pc:docMkLst>
        <pc:docMk/>
      </pc:docMkLst>
      <pc:sldChg chg="modSp">
        <pc:chgData name="gemma@ruffino.co.uk" userId="S::urn:spo:guest#gemma@ruffino.co.uk::" providerId="AD" clId="Web-{9593F643-36EA-B07A-7FCC-CD2B1043F520}" dt="2024-12-13T14:07:37.677" v="162"/>
        <pc:sldMkLst>
          <pc:docMk/>
          <pc:sldMk cId="3900127704" sldId="263"/>
        </pc:sldMkLst>
      </pc:sldChg>
      <pc:sldChg chg="modSp">
        <pc:chgData name="gemma@ruffino.co.uk" userId="S::urn:spo:guest#gemma@ruffino.co.uk::" providerId="AD" clId="Web-{9593F643-36EA-B07A-7FCC-CD2B1043F520}" dt="2024-12-13T11:55:33.169" v="104" actId="20577"/>
        <pc:sldMkLst>
          <pc:docMk/>
          <pc:sldMk cId="774334366" sldId="294"/>
        </pc:sldMkLst>
      </pc:sldChg>
      <pc:sldChg chg="modSp">
        <pc:chgData name="gemma@ruffino.co.uk" userId="S::urn:spo:guest#gemma@ruffino.co.uk::" providerId="AD" clId="Web-{9593F643-36EA-B07A-7FCC-CD2B1043F520}" dt="2024-12-13T14:10:05.802" v="226" actId="20577"/>
        <pc:sldMkLst>
          <pc:docMk/>
          <pc:sldMk cId="396813699" sldId="320"/>
        </pc:sldMkLst>
      </pc:sldChg>
      <pc:sldChg chg="modSp">
        <pc:chgData name="gemma@ruffino.co.uk" userId="S::urn:spo:guest#gemma@ruffino.co.uk::" providerId="AD" clId="Web-{9593F643-36EA-B07A-7FCC-CD2B1043F520}" dt="2024-12-13T14:10:37.162" v="240" actId="20577"/>
        <pc:sldMkLst>
          <pc:docMk/>
          <pc:sldMk cId="3294037530" sldId="328"/>
        </pc:sldMkLst>
      </pc:sldChg>
      <pc:sldChg chg="modSp">
        <pc:chgData name="gemma@ruffino.co.uk" userId="S::urn:spo:guest#gemma@ruffino.co.uk::" providerId="AD" clId="Web-{9593F643-36EA-B07A-7FCC-CD2B1043F520}" dt="2024-12-13T14:12:22.990" v="259"/>
        <pc:sldMkLst>
          <pc:docMk/>
          <pc:sldMk cId="3270981180" sldId="337"/>
        </pc:sldMkLst>
      </pc:sldChg>
      <pc:sldChg chg="modSp">
        <pc:chgData name="gemma@ruffino.co.uk" userId="S::urn:spo:guest#gemma@ruffino.co.uk::" providerId="AD" clId="Web-{9593F643-36EA-B07A-7FCC-CD2B1043F520}" dt="2024-12-13T14:13:12.615" v="321"/>
        <pc:sldMkLst>
          <pc:docMk/>
          <pc:sldMk cId="2262778219" sldId="338"/>
        </pc:sldMkLst>
      </pc:sldChg>
      <pc:sldChg chg="modSp">
        <pc:chgData name="gemma@ruffino.co.uk" userId="S::urn:spo:guest#gemma@ruffino.co.uk::" providerId="AD" clId="Web-{9593F643-36EA-B07A-7FCC-CD2B1043F520}" dt="2024-12-13T14:13:41.130" v="361"/>
        <pc:sldMkLst>
          <pc:docMk/>
          <pc:sldMk cId="2175612282" sldId="339"/>
        </pc:sldMkLst>
      </pc:sldChg>
      <pc:sldChg chg="modSp">
        <pc:chgData name="gemma@ruffino.co.uk" userId="S::urn:spo:guest#gemma@ruffino.co.uk::" providerId="AD" clId="Web-{9593F643-36EA-B07A-7FCC-CD2B1043F520}" dt="2024-12-13T14:11:52.052" v="251" actId="20577"/>
        <pc:sldMkLst>
          <pc:docMk/>
          <pc:sldMk cId="40264027" sldId="345"/>
        </pc:sldMkLst>
      </pc:sldChg>
      <pc:sldChg chg="modSp">
        <pc:chgData name="gemma@ruffino.co.uk" userId="S::urn:spo:guest#gemma@ruffino.co.uk::" providerId="AD" clId="Web-{9593F643-36EA-B07A-7FCC-CD2B1043F520}" dt="2024-12-13T13:27:47.100" v="147"/>
        <pc:sldMkLst>
          <pc:docMk/>
          <pc:sldMk cId="3424773996" sldId="353"/>
        </pc:sldMkLst>
      </pc:sldChg>
      <pc:sldChg chg="modSp">
        <pc:chgData name="gemma@ruffino.co.uk" userId="S::urn:spo:guest#gemma@ruffino.co.uk::" providerId="AD" clId="Web-{9593F643-36EA-B07A-7FCC-CD2B1043F520}" dt="2024-12-13T14:08:19.334" v="170" actId="20577"/>
        <pc:sldMkLst>
          <pc:docMk/>
          <pc:sldMk cId="3602039991" sldId="354"/>
        </pc:sldMkLst>
      </pc:sldChg>
      <pc:sldChg chg="modSp">
        <pc:chgData name="gemma@ruffino.co.uk" userId="S::urn:spo:guest#gemma@ruffino.co.uk::" providerId="AD" clId="Web-{9593F643-36EA-B07A-7FCC-CD2B1043F520}" dt="2024-12-13T11:56:17.514" v="124" actId="20577"/>
        <pc:sldMkLst>
          <pc:docMk/>
          <pc:sldMk cId="2942979689" sldId="355"/>
        </pc:sldMkLst>
      </pc:sldChg>
      <pc:sldChg chg="modSp">
        <pc:chgData name="gemma@ruffino.co.uk" userId="S::urn:spo:guest#gemma@ruffino.co.uk::" providerId="AD" clId="Web-{9593F643-36EA-B07A-7FCC-CD2B1043F520}" dt="2024-12-13T11:57:09.156" v="131" actId="20577"/>
        <pc:sldMkLst>
          <pc:docMk/>
          <pc:sldMk cId="2958543462" sldId="356"/>
        </pc:sldMkLst>
      </pc:sldChg>
      <pc:sldChg chg="modSp">
        <pc:chgData name="gemma@ruffino.co.uk" userId="S::urn:spo:guest#gemma@ruffino.co.uk::" providerId="AD" clId="Web-{9593F643-36EA-B07A-7FCC-CD2B1043F520}" dt="2024-12-13T14:08:39.787" v="174" actId="20577"/>
        <pc:sldMkLst>
          <pc:docMk/>
          <pc:sldMk cId="930676124" sldId="357"/>
        </pc:sldMkLst>
      </pc:sldChg>
      <pc:sldChg chg="modSp">
        <pc:chgData name="gemma@ruffino.co.uk" userId="S::urn:spo:guest#gemma@ruffino.co.uk::" providerId="AD" clId="Web-{9593F643-36EA-B07A-7FCC-CD2B1043F520}" dt="2024-12-13T14:09:02.193" v="181" actId="20577"/>
        <pc:sldMkLst>
          <pc:docMk/>
          <pc:sldMk cId="60592351" sldId="359"/>
        </pc:sldMkLst>
      </pc:sldChg>
      <pc:sldChg chg="modSp">
        <pc:chgData name="gemma@ruffino.co.uk" userId="S::urn:spo:guest#gemma@ruffino.co.uk::" providerId="AD" clId="Web-{9593F643-36EA-B07A-7FCC-CD2B1043F520}" dt="2024-12-13T14:09:17.521" v="186" actId="20577"/>
        <pc:sldMkLst>
          <pc:docMk/>
          <pc:sldMk cId="1948344501" sldId="360"/>
        </pc:sldMkLst>
      </pc:sldChg>
      <pc:sldChg chg="modSp">
        <pc:chgData name="gemma@ruffino.co.uk" userId="S::urn:spo:guest#gemma@ruffino.co.uk::" providerId="AD" clId="Web-{9593F643-36EA-B07A-7FCC-CD2B1043F520}" dt="2024-12-13T14:09:27.584" v="188" actId="20577"/>
        <pc:sldMkLst>
          <pc:docMk/>
          <pc:sldMk cId="2272302273" sldId="361"/>
        </pc:sldMkLst>
      </pc:sldChg>
      <pc:sldChg chg="modSp">
        <pc:chgData name="gemma@ruffino.co.uk" userId="S::urn:spo:guest#gemma@ruffino.co.uk::" providerId="AD" clId="Web-{9593F643-36EA-B07A-7FCC-CD2B1043F520}" dt="2024-12-13T14:10:27.318" v="233" actId="20577"/>
        <pc:sldMkLst>
          <pc:docMk/>
          <pc:sldMk cId="1185761521" sldId="362"/>
        </pc:sldMkLst>
      </pc:sldChg>
      <pc:sldChg chg="modSp">
        <pc:chgData name="gemma@ruffino.co.uk" userId="S::urn:spo:guest#gemma@ruffino.co.uk::" providerId="AD" clId="Web-{9593F643-36EA-B07A-7FCC-CD2B1043F520}" dt="2024-12-13T12:08:48.131" v="137"/>
        <pc:sldMkLst>
          <pc:docMk/>
          <pc:sldMk cId="1232808956" sldId="363"/>
        </pc:sldMkLst>
      </pc:sldChg>
      <pc:sldChg chg="modSp">
        <pc:chgData name="gemma@ruffino.co.uk" userId="S::urn:spo:guest#gemma@ruffino.co.uk::" providerId="AD" clId="Web-{9593F643-36EA-B07A-7FCC-CD2B1043F520}" dt="2024-12-13T14:11:27.974" v="246"/>
        <pc:sldMkLst>
          <pc:docMk/>
          <pc:sldMk cId="744369869" sldId="364"/>
        </pc:sldMkLst>
      </pc:sldChg>
      <pc:sldChg chg="modSp">
        <pc:chgData name="gemma@ruffino.co.uk" userId="S::urn:spo:guest#gemma@ruffino.co.uk::" providerId="AD" clId="Web-{9593F643-36EA-B07A-7FCC-CD2B1043F520}" dt="2024-12-13T14:11:35.490" v="250" actId="20577"/>
        <pc:sldMkLst>
          <pc:docMk/>
          <pc:sldMk cId="2380159603" sldId="365"/>
        </pc:sldMkLst>
      </pc:sldChg>
      <pc:sldChg chg="modSp">
        <pc:chgData name="gemma@ruffino.co.uk" userId="S::urn:spo:guest#gemma@ruffino.co.uk::" providerId="AD" clId="Web-{9593F643-36EA-B07A-7FCC-CD2B1043F520}" dt="2024-12-13T14:09:36.724" v="214"/>
        <pc:sldMkLst>
          <pc:docMk/>
          <pc:sldMk cId="172835963" sldId="395"/>
        </pc:sldMkLst>
      </pc:sldChg>
    </pc:docChg>
  </pc:docChgLst>
  <pc:docChgLst>
    <pc:chgData name="gemma@ruffino.co.uk" userId="S::urn:spo:guest#gemma@ruffino.co.uk::" providerId="AD" clId="Web-{9A28A058-D586-4FDC-0F35-0383B15566B4}"/>
    <pc:docChg chg="modSld">
      <pc:chgData name="gemma@ruffino.co.uk" userId="S::urn:spo:guest#gemma@ruffino.co.uk::" providerId="AD" clId="Web-{9A28A058-D586-4FDC-0F35-0383B15566B4}" dt="2024-12-22T16:28:55.275" v="10"/>
      <pc:docMkLst>
        <pc:docMk/>
      </pc:docMkLst>
      <pc:sldChg chg="modSp">
        <pc:chgData name="gemma@ruffino.co.uk" userId="S::urn:spo:guest#gemma@ruffino.co.uk::" providerId="AD" clId="Web-{9A28A058-D586-4FDC-0F35-0383B15566B4}" dt="2024-12-22T15:57:53.815" v="8" actId="20577"/>
        <pc:sldMkLst>
          <pc:docMk/>
          <pc:sldMk cId="3602039991" sldId="354"/>
        </pc:sldMkLst>
      </pc:sldChg>
      <pc:sldChg chg="modSp">
        <pc:chgData name="gemma@ruffino.co.uk" userId="S::urn:spo:guest#gemma@ruffino.co.uk::" providerId="AD" clId="Web-{9A28A058-D586-4FDC-0F35-0383B15566B4}" dt="2024-12-22T16:28:55.275" v="10"/>
        <pc:sldMkLst>
          <pc:docMk/>
          <pc:sldMk cId="172835963" sldId="395"/>
        </pc:sldMkLst>
      </pc:sldChg>
    </pc:docChg>
  </pc:docChgLst>
  <pc:docChgLst>
    <pc:chgData name="Brian Connolly" userId="3cc0afaf-3fd4-49d4-98eb-f7451fca2ae1" providerId="ADAL" clId="{FD25ABB3-86E7-4B59-BA74-3F3A17C1252A}"/>
    <pc:docChg chg="modSld">
      <pc:chgData name="Brian Connolly" userId="3cc0afaf-3fd4-49d4-98eb-f7451fca2ae1" providerId="ADAL" clId="{FD25ABB3-86E7-4B59-BA74-3F3A17C1252A}" dt="2024-12-16T22:39:15.314" v="39" actId="12"/>
      <pc:docMkLst>
        <pc:docMk/>
      </pc:docMkLst>
      <pc:sldChg chg="modSp mod">
        <pc:chgData name="Brian Connolly" userId="3cc0afaf-3fd4-49d4-98eb-f7451fca2ae1" providerId="ADAL" clId="{FD25ABB3-86E7-4B59-BA74-3F3A17C1252A}" dt="2024-12-16T21:35:03.340" v="35" actId="6549"/>
        <pc:sldMkLst>
          <pc:docMk/>
          <pc:sldMk cId="774334366" sldId="294"/>
        </pc:sldMkLst>
      </pc:sldChg>
      <pc:sldChg chg="modSp mod">
        <pc:chgData name="Brian Connolly" userId="3cc0afaf-3fd4-49d4-98eb-f7451fca2ae1" providerId="ADAL" clId="{FD25ABB3-86E7-4B59-BA74-3F3A17C1252A}" dt="2024-12-16T22:39:15.314" v="39" actId="12"/>
        <pc:sldMkLst>
          <pc:docMk/>
          <pc:sldMk cId="1185761521" sldId="362"/>
        </pc:sldMkLst>
      </pc:sldChg>
      <pc:sldChg chg="modSp mod">
        <pc:chgData name="Brian Connolly" userId="3cc0afaf-3fd4-49d4-98eb-f7451fca2ae1" providerId="ADAL" clId="{FD25ABB3-86E7-4B59-BA74-3F3A17C1252A}" dt="2024-12-16T22:31:36.284" v="37" actId="27107"/>
        <pc:sldMkLst>
          <pc:docMk/>
          <pc:sldMk cId="172835963" sldId="395"/>
        </pc:sldMkLst>
      </pc:sldChg>
    </pc:docChg>
  </pc:docChgLst>
  <pc:docChgLst>
    <pc:chgData name="Terbish Tsendsuren" userId="S::tsendsuren@un.org::01ac52e2-acaa-4e6f-bbf6-c264e303a0e6" providerId="AD" clId="Web-{D01413A5-1CD6-6373-27A1-7231093C1427}"/>
    <pc:docChg chg="modSld">
      <pc:chgData name="Terbish Tsendsuren" userId="S::tsendsuren@un.org::01ac52e2-acaa-4e6f-bbf6-c264e303a0e6" providerId="AD" clId="Web-{D01413A5-1CD6-6373-27A1-7231093C1427}" dt="2024-10-17T22:23:57.021" v="4"/>
      <pc:docMkLst>
        <pc:docMk/>
      </pc:docMkLst>
      <pc:sldChg chg="modSp">
        <pc:chgData name="Terbish Tsendsuren" userId="S::tsendsuren@un.org::01ac52e2-acaa-4e6f-bbf6-c264e303a0e6" providerId="AD" clId="Web-{D01413A5-1CD6-6373-27A1-7231093C1427}" dt="2024-10-17T22:23:57.021" v="4"/>
        <pc:sldMkLst>
          <pc:docMk/>
          <pc:sldMk cId="172835963" sldId="395"/>
        </pc:sldMkLst>
      </pc:sldChg>
    </pc:docChg>
  </pc:docChgLst>
  <pc:docChgLst>
    <pc:chgData name="Brian Connolly" userId="3cc0afaf-3fd4-49d4-98eb-f7451fca2ae1" providerId="ADAL" clId="{A223FBC2-4E99-4F92-978B-7ED19E8FCD97}"/>
    <pc:docChg chg="undo custSel addSld delSld modSld sldOrd">
      <pc:chgData name="Brian Connolly" userId="3cc0afaf-3fd4-49d4-98eb-f7451fca2ae1" providerId="ADAL" clId="{A223FBC2-4E99-4F92-978B-7ED19E8FCD97}" dt="2024-08-19T21:36:32.686" v="1594" actId="20577"/>
      <pc:docMkLst>
        <pc:docMk/>
      </pc:docMkLst>
      <pc:sldChg chg="modSp mod">
        <pc:chgData name="Brian Connolly" userId="3cc0afaf-3fd4-49d4-98eb-f7451fca2ae1" providerId="ADAL" clId="{A223FBC2-4E99-4F92-978B-7ED19E8FCD97}" dt="2024-08-19T20:48:40.002" v="165" actId="1076"/>
        <pc:sldMkLst>
          <pc:docMk/>
          <pc:sldMk cId="774334366" sldId="294"/>
        </pc:sldMkLst>
      </pc:sldChg>
      <pc:sldChg chg="del">
        <pc:chgData name="Brian Connolly" userId="3cc0afaf-3fd4-49d4-98eb-f7451fca2ae1" providerId="ADAL" clId="{A223FBC2-4E99-4F92-978B-7ED19E8FCD97}" dt="2024-08-19T20:58:09.570" v="1129" actId="47"/>
        <pc:sldMkLst>
          <pc:docMk/>
          <pc:sldMk cId="2616870058" sldId="319"/>
        </pc:sldMkLst>
      </pc:sldChg>
      <pc:sldChg chg="delSp modSp mod">
        <pc:chgData name="Brian Connolly" userId="3cc0afaf-3fd4-49d4-98eb-f7451fca2ae1" providerId="ADAL" clId="{A223FBC2-4E99-4F92-978B-7ED19E8FCD97}" dt="2024-08-19T21:01:04.306" v="1184" actId="1076"/>
        <pc:sldMkLst>
          <pc:docMk/>
          <pc:sldMk cId="396813699" sldId="320"/>
        </pc:sldMkLst>
      </pc:sldChg>
      <pc:sldChg chg="modSp mod">
        <pc:chgData name="Brian Connolly" userId="3cc0afaf-3fd4-49d4-98eb-f7451fca2ae1" providerId="ADAL" clId="{A223FBC2-4E99-4F92-978B-7ED19E8FCD97}" dt="2024-08-19T21:02:15.088" v="1185" actId="1076"/>
        <pc:sldMkLst>
          <pc:docMk/>
          <pc:sldMk cId="1015524054" sldId="321"/>
        </pc:sldMkLst>
      </pc:sldChg>
      <pc:sldChg chg="modSp del mod">
        <pc:chgData name="Brian Connolly" userId="3cc0afaf-3fd4-49d4-98eb-f7451fca2ae1" providerId="ADAL" clId="{A223FBC2-4E99-4F92-978B-7ED19E8FCD97}" dt="2024-08-19T21:30:19.844" v="1361" actId="47"/>
        <pc:sldMkLst>
          <pc:docMk/>
          <pc:sldMk cId="3196543666" sldId="322"/>
        </pc:sldMkLst>
      </pc:sldChg>
      <pc:sldChg chg="del">
        <pc:chgData name="Brian Connolly" userId="3cc0afaf-3fd4-49d4-98eb-f7451fca2ae1" providerId="ADAL" clId="{A223FBC2-4E99-4F92-978B-7ED19E8FCD97}" dt="2024-08-19T21:30:22.231" v="1362" actId="47"/>
        <pc:sldMkLst>
          <pc:docMk/>
          <pc:sldMk cId="795763278" sldId="323"/>
        </pc:sldMkLst>
      </pc:sldChg>
      <pc:sldChg chg="del">
        <pc:chgData name="Brian Connolly" userId="3cc0afaf-3fd4-49d4-98eb-f7451fca2ae1" providerId="ADAL" clId="{A223FBC2-4E99-4F92-978B-7ED19E8FCD97}" dt="2024-08-19T21:30:23.027" v="1363" actId="47"/>
        <pc:sldMkLst>
          <pc:docMk/>
          <pc:sldMk cId="638924121" sldId="325"/>
        </pc:sldMkLst>
      </pc:sldChg>
      <pc:sldChg chg="del">
        <pc:chgData name="Brian Connolly" userId="3cc0afaf-3fd4-49d4-98eb-f7451fca2ae1" providerId="ADAL" clId="{A223FBC2-4E99-4F92-978B-7ED19E8FCD97}" dt="2024-08-19T21:30:23.780" v="1364" actId="47"/>
        <pc:sldMkLst>
          <pc:docMk/>
          <pc:sldMk cId="4082485249" sldId="327"/>
        </pc:sldMkLst>
      </pc:sldChg>
      <pc:sldChg chg="delSp modSp mod ord">
        <pc:chgData name="Brian Connolly" userId="3cc0afaf-3fd4-49d4-98eb-f7451fca2ae1" providerId="ADAL" clId="{A223FBC2-4E99-4F92-978B-7ED19E8FCD97}" dt="2024-08-19T21:27:29.065" v="1357" actId="478"/>
        <pc:sldMkLst>
          <pc:docMk/>
          <pc:sldMk cId="3294037530" sldId="328"/>
        </pc:sldMkLst>
      </pc:sldChg>
      <pc:sldChg chg="del">
        <pc:chgData name="Brian Connolly" userId="3cc0afaf-3fd4-49d4-98eb-f7451fca2ae1" providerId="ADAL" clId="{A223FBC2-4E99-4F92-978B-7ED19E8FCD97}" dt="2024-08-19T21:30:24.830" v="1365" actId="47"/>
        <pc:sldMkLst>
          <pc:docMk/>
          <pc:sldMk cId="2362204159" sldId="329"/>
        </pc:sldMkLst>
      </pc:sldChg>
      <pc:sldChg chg="del">
        <pc:chgData name="Brian Connolly" userId="3cc0afaf-3fd4-49d4-98eb-f7451fca2ae1" providerId="ADAL" clId="{A223FBC2-4E99-4F92-978B-7ED19E8FCD97}" dt="2024-08-19T21:30:11.777" v="1358" actId="47"/>
        <pc:sldMkLst>
          <pc:docMk/>
          <pc:sldMk cId="899605387" sldId="330"/>
        </pc:sldMkLst>
      </pc:sldChg>
      <pc:sldChg chg="del">
        <pc:chgData name="Brian Connolly" userId="3cc0afaf-3fd4-49d4-98eb-f7451fca2ae1" providerId="ADAL" clId="{A223FBC2-4E99-4F92-978B-7ED19E8FCD97}" dt="2024-08-19T21:30:16.082" v="1359" actId="47"/>
        <pc:sldMkLst>
          <pc:docMk/>
          <pc:sldMk cId="3880194828" sldId="332"/>
        </pc:sldMkLst>
      </pc:sldChg>
      <pc:sldChg chg="del">
        <pc:chgData name="Brian Connolly" userId="3cc0afaf-3fd4-49d4-98eb-f7451fca2ae1" providerId="ADAL" clId="{A223FBC2-4E99-4F92-978B-7ED19E8FCD97}" dt="2024-08-19T21:30:26.964" v="1366" actId="47"/>
        <pc:sldMkLst>
          <pc:docMk/>
          <pc:sldMk cId="514033040" sldId="333"/>
        </pc:sldMkLst>
      </pc:sldChg>
      <pc:sldChg chg="del">
        <pc:chgData name="Brian Connolly" userId="3cc0afaf-3fd4-49d4-98eb-f7451fca2ae1" providerId="ADAL" clId="{A223FBC2-4E99-4F92-978B-7ED19E8FCD97}" dt="2024-08-19T21:30:27.568" v="1367" actId="47"/>
        <pc:sldMkLst>
          <pc:docMk/>
          <pc:sldMk cId="424023394" sldId="334"/>
        </pc:sldMkLst>
      </pc:sldChg>
      <pc:sldChg chg="del">
        <pc:chgData name="Brian Connolly" userId="3cc0afaf-3fd4-49d4-98eb-f7451fca2ae1" providerId="ADAL" clId="{A223FBC2-4E99-4F92-978B-7ED19E8FCD97}" dt="2024-08-19T21:30:28.198" v="1368" actId="47"/>
        <pc:sldMkLst>
          <pc:docMk/>
          <pc:sldMk cId="2874731731" sldId="335"/>
        </pc:sldMkLst>
      </pc:sldChg>
      <pc:sldChg chg="del">
        <pc:chgData name="Brian Connolly" userId="3cc0afaf-3fd4-49d4-98eb-f7451fca2ae1" providerId="ADAL" clId="{A223FBC2-4E99-4F92-978B-7ED19E8FCD97}" dt="2024-08-19T21:30:17.827" v="1360" actId="47"/>
        <pc:sldMkLst>
          <pc:docMk/>
          <pc:sldMk cId="511100218" sldId="336"/>
        </pc:sldMkLst>
      </pc:sldChg>
      <pc:sldChg chg="modSp add mod">
        <pc:chgData name="Brian Connolly" userId="3cc0afaf-3fd4-49d4-98eb-f7451fca2ae1" providerId="ADAL" clId="{A223FBC2-4E99-4F92-978B-7ED19E8FCD97}" dt="2024-08-19T20:49:22.094" v="419" actId="20577"/>
        <pc:sldMkLst>
          <pc:docMk/>
          <pc:sldMk cId="3602039991" sldId="354"/>
        </pc:sldMkLst>
      </pc:sldChg>
      <pc:sldChg chg="modSp add mod">
        <pc:chgData name="Brian Connolly" userId="3cc0afaf-3fd4-49d4-98eb-f7451fca2ae1" providerId="ADAL" clId="{A223FBC2-4E99-4F92-978B-7ED19E8FCD97}" dt="2024-08-19T20:50:50.617" v="705" actId="313"/>
        <pc:sldMkLst>
          <pc:docMk/>
          <pc:sldMk cId="2942979689" sldId="355"/>
        </pc:sldMkLst>
      </pc:sldChg>
      <pc:sldChg chg="modSp add mod">
        <pc:chgData name="Brian Connolly" userId="3cc0afaf-3fd4-49d4-98eb-f7451fca2ae1" providerId="ADAL" clId="{A223FBC2-4E99-4F92-978B-7ED19E8FCD97}" dt="2024-08-19T20:51:40.753" v="831" actId="20577"/>
        <pc:sldMkLst>
          <pc:docMk/>
          <pc:sldMk cId="2958543462" sldId="356"/>
        </pc:sldMkLst>
      </pc:sldChg>
      <pc:sldChg chg="modSp add mod">
        <pc:chgData name="Brian Connolly" userId="3cc0afaf-3fd4-49d4-98eb-f7451fca2ae1" providerId="ADAL" clId="{A223FBC2-4E99-4F92-978B-7ED19E8FCD97}" dt="2024-08-19T20:52:38.554" v="1049" actId="20577"/>
        <pc:sldMkLst>
          <pc:docMk/>
          <pc:sldMk cId="930676124" sldId="357"/>
        </pc:sldMkLst>
      </pc:sldChg>
      <pc:sldChg chg="modSp add mod">
        <pc:chgData name="Brian Connolly" userId="3cc0afaf-3fd4-49d4-98eb-f7451fca2ae1" providerId="ADAL" clId="{A223FBC2-4E99-4F92-978B-7ED19E8FCD97}" dt="2024-08-19T20:53:33.257" v="1090" actId="403"/>
        <pc:sldMkLst>
          <pc:docMk/>
          <pc:sldMk cId="2774788329" sldId="358"/>
        </pc:sldMkLst>
      </pc:sldChg>
      <pc:sldChg chg="modSp add mod">
        <pc:chgData name="Brian Connolly" userId="3cc0afaf-3fd4-49d4-98eb-f7451fca2ae1" providerId="ADAL" clId="{A223FBC2-4E99-4F92-978B-7ED19E8FCD97}" dt="2024-08-19T20:54:12.640" v="1111" actId="12"/>
        <pc:sldMkLst>
          <pc:docMk/>
          <pc:sldMk cId="60592351" sldId="359"/>
        </pc:sldMkLst>
      </pc:sldChg>
      <pc:sldChg chg="modSp add mod">
        <pc:chgData name="Brian Connolly" userId="3cc0afaf-3fd4-49d4-98eb-f7451fca2ae1" providerId="ADAL" clId="{A223FBC2-4E99-4F92-978B-7ED19E8FCD97}" dt="2024-08-19T20:57:38.415" v="1127"/>
        <pc:sldMkLst>
          <pc:docMk/>
          <pc:sldMk cId="1948344501" sldId="360"/>
        </pc:sldMkLst>
      </pc:sldChg>
      <pc:sldChg chg="modSp add mod">
        <pc:chgData name="Brian Connolly" userId="3cc0afaf-3fd4-49d4-98eb-f7451fca2ae1" providerId="ADAL" clId="{A223FBC2-4E99-4F92-978B-7ED19E8FCD97}" dt="2024-08-19T20:58:41.558" v="1176" actId="313"/>
        <pc:sldMkLst>
          <pc:docMk/>
          <pc:sldMk cId="2272302273" sldId="361"/>
        </pc:sldMkLst>
      </pc:sldChg>
      <pc:sldChg chg="modSp add mod">
        <pc:chgData name="Brian Connolly" userId="3cc0afaf-3fd4-49d4-98eb-f7451fca2ae1" providerId="ADAL" clId="{A223FBC2-4E99-4F92-978B-7ED19E8FCD97}" dt="2024-08-19T21:25:53.378" v="1346" actId="20577"/>
        <pc:sldMkLst>
          <pc:docMk/>
          <pc:sldMk cId="1185761521" sldId="362"/>
        </pc:sldMkLst>
      </pc:sldChg>
      <pc:sldChg chg="addSp delSp modSp add mod">
        <pc:chgData name="Brian Connolly" userId="3cc0afaf-3fd4-49d4-98eb-f7451fca2ae1" providerId="ADAL" clId="{A223FBC2-4E99-4F92-978B-7ED19E8FCD97}" dt="2024-08-19T21:32:39.165" v="1482" actId="12"/>
        <pc:sldMkLst>
          <pc:docMk/>
          <pc:sldMk cId="1232808956" sldId="363"/>
        </pc:sldMkLst>
      </pc:sldChg>
      <pc:sldChg chg="modSp add mod">
        <pc:chgData name="Brian Connolly" userId="3cc0afaf-3fd4-49d4-98eb-f7451fca2ae1" providerId="ADAL" clId="{A223FBC2-4E99-4F92-978B-7ED19E8FCD97}" dt="2024-08-19T21:35:05.470" v="1539" actId="6549"/>
        <pc:sldMkLst>
          <pc:docMk/>
          <pc:sldMk cId="744369869" sldId="364"/>
        </pc:sldMkLst>
      </pc:sldChg>
      <pc:sldChg chg="modSp add mod ord">
        <pc:chgData name="Brian Connolly" userId="3cc0afaf-3fd4-49d4-98eb-f7451fca2ae1" providerId="ADAL" clId="{A223FBC2-4E99-4F92-978B-7ED19E8FCD97}" dt="2024-08-19T21:36:32.686" v="1594" actId="20577"/>
        <pc:sldMkLst>
          <pc:docMk/>
          <pc:sldMk cId="2380159603" sldId="365"/>
        </pc:sldMkLst>
      </pc:sldChg>
    </pc:docChg>
  </pc:docChgLst>
  <pc:docChgLst>
    <pc:chgData name="Lotta Hagman" userId="d6416cb5-e18c-4783-84b1-dc0e5cd678ba" providerId="ADAL" clId="{1CAD9A67-4866-4035-9082-EED42E8AB4B5}"/>
    <pc:docChg chg="modSld">
      <pc:chgData name="Lotta Hagman" userId="d6416cb5-e18c-4783-84b1-dc0e5cd678ba" providerId="ADAL" clId="{1CAD9A67-4866-4035-9082-EED42E8AB4B5}" dt="2024-10-08T16:11:23.434" v="0" actId="20577"/>
      <pc:docMkLst>
        <pc:docMk/>
      </pc:docMkLst>
      <pc:sldChg chg="modSp mod">
        <pc:chgData name="Lotta Hagman" userId="d6416cb5-e18c-4783-84b1-dc0e5cd678ba" providerId="ADAL" clId="{1CAD9A67-4866-4035-9082-EED42E8AB4B5}" dt="2024-10-08T16:11:23.434" v="0" actId="20577"/>
        <pc:sldMkLst>
          <pc:docMk/>
          <pc:sldMk cId="1948344501" sldId="360"/>
        </pc:sldMkLst>
      </pc:sldChg>
    </pc:docChg>
  </pc:docChgLst>
  <pc:docChgLst>
    <pc:chgData name="Brian Connolly" userId="3cc0afaf-3fd4-49d4-98eb-f7451fca2ae1" providerId="ADAL" clId="{D72B9939-60BE-44D1-A5C4-904F970ED965}"/>
    <pc:docChg chg="undo custSel addSld delSld modSld">
      <pc:chgData name="Brian Connolly" userId="3cc0afaf-3fd4-49d4-98eb-f7451fca2ae1" providerId="ADAL" clId="{D72B9939-60BE-44D1-A5C4-904F970ED965}" dt="2024-12-17T16:48:47.982" v="1120" actId="179"/>
      <pc:docMkLst>
        <pc:docMk/>
      </pc:docMkLst>
      <pc:sldChg chg="modSp mod">
        <pc:chgData name="Brian Connolly" userId="3cc0afaf-3fd4-49d4-98eb-f7451fca2ae1" providerId="ADAL" clId="{D72B9939-60BE-44D1-A5C4-904F970ED965}" dt="2024-12-17T14:53:21.543" v="198" actId="1076"/>
        <pc:sldMkLst>
          <pc:docMk/>
          <pc:sldMk cId="3900127704" sldId="263"/>
        </pc:sldMkLst>
      </pc:sldChg>
      <pc:sldChg chg="modSp mod">
        <pc:chgData name="Brian Connolly" userId="3cc0afaf-3fd4-49d4-98eb-f7451fca2ae1" providerId="ADAL" clId="{D72B9939-60BE-44D1-A5C4-904F970ED965}" dt="2024-12-17T14:35:25.622" v="3" actId="1076"/>
        <pc:sldMkLst>
          <pc:docMk/>
          <pc:sldMk cId="774334366" sldId="294"/>
        </pc:sldMkLst>
      </pc:sldChg>
      <pc:sldChg chg="modSp mod">
        <pc:chgData name="Brian Connolly" userId="3cc0afaf-3fd4-49d4-98eb-f7451fca2ae1" providerId="ADAL" clId="{D72B9939-60BE-44D1-A5C4-904F970ED965}" dt="2024-12-17T14:40:07.176" v="178" actId="1076"/>
        <pc:sldMkLst>
          <pc:docMk/>
          <pc:sldMk cId="396813699" sldId="320"/>
        </pc:sldMkLst>
      </pc:sldChg>
      <pc:sldChg chg="modSp mod">
        <pc:chgData name="Brian Connolly" userId="3cc0afaf-3fd4-49d4-98eb-f7451fca2ae1" providerId="ADAL" clId="{D72B9939-60BE-44D1-A5C4-904F970ED965}" dt="2024-12-17T14:40:13.160" v="179" actId="1076"/>
        <pc:sldMkLst>
          <pc:docMk/>
          <pc:sldMk cId="1015524054" sldId="321"/>
        </pc:sldMkLst>
      </pc:sldChg>
      <pc:sldChg chg="modSp mod">
        <pc:chgData name="Brian Connolly" userId="3cc0afaf-3fd4-49d4-98eb-f7451fca2ae1" providerId="ADAL" clId="{D72B9939-60BE-44D1-A5C4-904F970ED965}" dt="2024-12-17T14:55:39.992" v="204" actId="1076"/>
        <pc:sldMkLst>
          <pc:docMk/>
          <pc:sldMk cId="3424773996" sldId="353"/>
        </pc:sldMkLst>
      </pc:sldChg>
      <pc:sldChg chg="modSp mod">
        <pc:chgData name="Brian Connolly" userId="3cc0afaf-3fd4-49d4-98eb-f7451fca2ae1" providerId="ADAL" clId="{D72B9939-60BE-44D1-A5C4-904F970ED965}" dt="2024-12-17T14:35:45.623" v="7" actId="1076"/>
        <pc:sldMkLst>
          <pc:docMk/>
          <pc:sldMk cId="3602039991" sldId="354"/>
        </pc:sldMkLst>
      </pc:sldChg>
      <pc:sldChg chg="modSp mod">
        <pc:chgData name="Brian Connolly" userId="3cc0afaf-3fd4-49d4-98eb-f7451fca2ae1" providerId="ADAL" clId="{D72B9939-60BE-44D1-A5C4-904F970ED965}" dt="2024-12-17T14:36:00.280" v="10" actId="1076"/>
        <pc:sldMkLst>
          <pc:docMk/>
          <pc:sldMk cId="2942979689" sldId="355"/>
        </pc:sldMkLst>
      </pc:sldChg>
      <pc:sldChg chg="modSp mod">
        <pc:chgData name="Brian Connolly" userId="3cc0afaf-3fd4-49d4-98eb-f7451fca2ae1" providerId="ADAL" clId="{D72B9939-60BE-44D1-A5C4-904F970ED965}" dt="2024-12-17T14:37:27.241" v="63" actId="6549"/>
        <pc:sldMkLst>
          <pc:docMk/>
          <pc:sldMk cId="2958543462" sldId="356"/>
        </pc:sldMkLst>
      </pc:sldChg>
      <pc:sldChg chg="modSp mod">
        <pc:chgData name="Brian Connolly" userId="3cc0afaf-3fd4-49d4-98eb-f7451fca2ae1" providerId="ADAL" clId="{D72B9939-60BE-44D1-A5C4-904F970ED965}" dt="2024-12-17T14:38:18.014" v="87" actId="6549"/>
        <pc:sldMkLst>
          <pc:docMk/>
          <pc:sldMk cId="930676124" sldId="357"/>
        </pc:sldMkLst>
      </pc:sldChg>
      <pc:sldChg chg="modSp mod">
        <pc:chgData name="Brian Connolly" userId="3cc0afaf-3fd4-49d4-98eb-f7451fca2ae1" providerId="ADAL" clId="{D72B9939-60BE-44D1-A5C4-904F970ED965}" dt="2024-12-17T16:09:44.969" v="236" actId="1076"/>
        <pc:sldMkLst>
          <pc:docMk/>
          <pc:sldMk cId="2774788329" sldId="358"/>
        </pc:sldMkLst>
      </pc:sldChg>
      <pc:sldChg chg="modSp mod">
        <pc:chgData name="Brian Connolly" userId="3cc0afaf-3fd4-49d4-98eb-f7451fca2ae1" providerId="ADAL" clId="{D72B9939-60BE-44D1-A5C4-904F970ED965}" dt="2024-12-17T14:39:17.551" v="151" actId="1076"/>
        <pc:sldMkLst>
          <pc:docMk/>
          <pc:sldMk cId="60592351" sldId="359"/>
        </pc:sldMkLst>
      </pc:sldChg>
      <pc:sldChg chg="modSp mod">
        <pc:chgData name="Brian Connolly" userId="3cc0afaf-3fd4-49d4-98eb-f7451fca2ae1" providerId="ADAL" clId="{D72B9939-60BE-44D1-A5C4-904F970ED965}" dt="2024-12-17T14:39:36.697" v="173" actId="1076"/>
        <pc:sldMkLst>
          <pc:docMk/>
          <pc:sldMk cId="1948344501" sldId="360"/>
        </pc:sldMkLst>
      </pc:sldChg>
      <pc:sldChg chg="modSp mod">
        <pc:chgData name="Brian Connolly" userId="3cc0afaf-3fd4-49d4-98eb-f7451fca2ae1" providerId="ADAL" clId="{D72B9939-60BE-44D1-A5C4-904F970ED965}" dt="2024-12-17T14:39:56.112" v="177" actId="1076"/>
        <pc:sldMkLst>
          <pc:docMk/>
          <pc:sldMk cId="2272302273" sldId="361"/>
        </pc:sldMkLst>
      </pc:sldChg>
      <pc:sldChg chg="modSp mod">
        <pc:chgData name="Brian Connolly" userId="3cc0afaf-3fd4-49d4-98eb-f7451fca2ae1" providerId="ADAL" clId="{D72B9939-60BE-44D1-A5C4-904F970ED965}" dt="2024-12-17T14:40:17.024" v="180" actId="1076"/>
        <pc:sldMkLst>
          <pc:docMk/>
          <pc:sldMk cId="1185761521" sldId="362"/>
        </pc:sldMkLst>
      </pc:sldChg>
      <pc:sldChg chg="modSp mod">
        <pc:chgData name="Brian Connolly" userId="3cc0afaf-3fd4-49d4-98eb-f7451fca2ae1" providerId="ADAL" clId="{D72B9939-60BE-44D1-A5C4-904F970ED965}" dt="2024-12-17T16:40:51.564" v="671" actId="207"/>
        <pc:sldMkLst>
          <pc:docMk/>
          <pc:sldMk cId="1232808956" sldId="363"/>
        </pc:sldMkLst>
      </pc:sldChg>
      <pc:sldChg chg="modSp mod">
        <pc:chgData name="Brian Connolly" userId="3cc0afaf-3fd4-49d4-98eb-f7451fca2ae1" providerId="ADAL" clId="{D72B9939-60BE-44D1-A5C4-904F970ED965}" dt="2024-12-17T16:40:45.120" v="670" actId="207"/>
        <pc:sldMkLst>
          <pc:docMk/>
          <pc:sldMk cId="744369869" sldId="364"/>
        </pc:sldMkLst>
      </pc:sldChg>
      <pc:sldChg chg="modSp mod">
        <pc:chgData name="Brian Connolly" userId="3cc0afaf-3fd4-49d4-98eb-f7451fca2ae1" providerId="ADAL" clId="{D72B9939-60BE-44D1-A5C4-904F970ED965}" dt="2024-12-17T16:47:39.476" v="1118" actId="313"/>
        <pc:sldMkLst>
          <pc:docMk/>
          <pc:sldMk cId="2380159603" sldId="365"/>
        </pc:sldMkLst>
      </pc:sldChg>
      <pc:sldChg chg="delSp modSp add mod">
        <pc:chgData name="Brian Connolly" userId="3cc0afaf-3fd4-49d4-98eb-f7451fca2ae1" providerId="ADAL" clId="{D72B9939-60BE-44D1-A5C4-904F970ED965}" dt="2024-12-17T16:37:55.496" v="667" actId="6549"/>
        <pc:sldMkLst>
          <pc:docMk/>
          <pc:sldMk cId="240540060" sldId="398"/>
        </pc:sldMkLst>
      </pc:sldChg>
      <pc:sldChg chg="modSp add del mod">
        <pc:chgData name="Brian Connolly" userId="3cc0afaf-3fd4-49d4-98eb-f7451fca2ae1" providerId="ADAL" clId="{D72B9939-60BE-44D1-A5C4-904F970ED965}" dt="2024-12-17T15:05:40.470" v="205" actId="47"/>
        <pc:sldMkLst>
          <pc:docMk/>
          <pc:sldMk cId="2720592803" sldId="398"/>
        </pc:sldMkLst>
      </pc:sldChg>
      <pc:sldChg chg="modSp add del mod">
        <pc:chgData name="Brian Connolly" userId="3cc0afaf-3fd4-49d4-98eb-f7451fca2ae1" providerId="ADAL" clId="{D72B9939-60BE-44D1-A5C4-904F970ED965}" dt="2024-12-17T15:06:39.120" v="235" actId="2696"/>
        <pc:sldMkLst>
          <pc:docMk/>
          <pc:sldMk cId="3620399047" sldId="398"/>
        </pc:sldMkLst>
      </pc:sldChg>
      <pc:sldChg chg="modSp add mod">
        <pc:chgData name="Brian Connolly" userId="3cc0afaf-3fd4-49d4-98eb-f7451fca2ae1" providerId="ADAL" clId="{D72B9939-60BE-44D1-A5C4-904F970ED965}" dt="2024-12-17T16:48:47.982" v="1120" actId="179"/>
        <pc:sldMkLst>
          <pc:docMk/>
          <pc:sldMk cId="3833491994" sldId="39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88C845-7246-407D-1934-022F03AF6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334A9-F3EB-EC20-1CD2-715473F7AA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BF99-D6BD-4A5B-8804-F0ABF2AAEA87}" type="datetimeFigureOut">
              <a:rPr lang="en-US" smtClean="0"/>
              <a:t>7/3/2025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EE8B0-D768-BCCD-5FC1-3808A235EF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50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FF80-FAEE-440E-826B-5CC2D2B31D0E}" type="datetimeFigureOut">
              <a:rPr lang="en-US" smtClean="0"/>
              <a:t>7/3/2025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F97C7-2C0D-4DC0-92D4-71B42A9A9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2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87566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3223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56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84E87CA-1A64-2644-7E72-40D785CA9F96}"/>
              </a:ext>
            </a:extLst>
          </p:cNvPr>
          <p:cNvSpPr txBox="1">
            <a:spLocks/>
          </p:cNvSpPr>
          <p:nvPr userDrawn="1"/>
        </p:nvSpPr>
        <p:spPr>
          <a:xfrm>
            <a:off x="838200" y="304005"/>
            <a:ext cx="10058400" cy="7239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4000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B1CAC80-D0B1-133B-0105-9E9904D53EA2}"/>
              </a:ext>
            </a:extLst>
          </p:cNvPr>
          <p:cNvSpPr txBox="1">
            <a:spLocks/>
          </p:cNvSpPr>
          <p:nvPr userDrawn="1"/>
        </p:nvSpPr>
        <p:spPr>
          <a:xfrm>
            <a:off x="838201" y="6444045"/>
            <a:ext cx="10613064" cy="156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UN CPTM 2025									         Slide </a:t>
            </a:r>
            <a:fld id="{60323EB4-2EFA-49D3-81CD-1A9035A87ED7}" type="slidenum">
              <a:rPr lang="en-US" sz="1100" smtClean="0">
                <a:solidFill>
                  <a:schemeClr val="bg1">
                    <a:lumMod val="65000"/>
                  </a:schemeClr>
                </a:solidFill>
              </a:rPr>
              <a:pPr algn="ctr"/>
              <a:t>‹#›</a:t>
            </a:fld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F1947308-4FF3-8DEB-B563-11A0740555F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8451" y="125955"/>
            <a:ext cx="632813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5601A51-F668-D797-5548-05DF1DD53072}"/>
              </a:ext>
            </a:extLst>
          </p:cNvPr>
          <p:cNvSpPr txBox="1"/>
          <p:nvPr userDrawn="1"/>
        </p:nvSpPr>
        <p:spPr>
          <a:xfrm>
            <a:off x="7474267" y="257455"/>
            <a:ext cx="33441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3.4 Environment and Natural Resources</a:t>
            </a:r>
          </a:p>
        </p:txBody>
      </p:sp>
    </p:spTree>
    <p:extLst>
      <p:ext uri="{BB962C8B-B14F-4D97-AF65-F5344CB8AC3E}">
        <p14:creationId xmlns:p14="http://schemas.microsoft.com/office/powerpoint/2010/main" val="41318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359866-67F8-FF05-5EBB-67BE6354D421}"/>
              </a:ext>
            </a:extLst>
          </p:cNvPr>
          <p:cNvSpPr txBox="1"/>
          <p:nvPr/>
        </p:nvSpPr>
        <p:spPr>
          <a:xfrm>
            <a:off x="1524000" y="2551837"/>
            <a:ext cx="9144000" cy="175432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3.4 Environment and Natural Resources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011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C94360-6765-0171-56C2-5A557EACED9F}"/>
              </a:ext>
            </a:extLst>
          </p:cNvPr>
          <p:cNvSpPr txBox="1"/>
          <p:nvPr/>
        </p:nvSpPr>
        <p:spPr>
          <a:xfrm>
            <a:off x="1245108" y="716285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The Four R’s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9212B3-4C8C-BE75-A9D2-D6191A23EA67}"/>
              </a:ext>
            </a:extLst>
          </p:cNvPr>
          <p:cNvSpPr txBox="1"/>
          <p:nvPr/>
        </p:nvSpPr>
        <p:spPr>
          <a:xfrm>
            <a:off x="1595999" y="1843950"/>
            <a:ext cx="9000000" cy="31700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R="47625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solidFill>
                  <a:srgbClr val="000000"/>
                </a:solidFill>
                <a:latin typeface="Verdana"/>
                <a:ea typeface="Verdana"/>
                <a:cs typeface="Segoe UI"/>
              </a:rPr>
              <a:t>Recycle:</a:t>
            </a:r>
          </a:p>
          <a:p>
            <a:pPr marL="342900" marR="47625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Segoe UI"/>
              </a:rPr>
              <a:t>Reduce waste generation as a first measure to reduce your individual environmental footprint</a:t>
            </a:r>
            <a:endParaRPr lang="en-US" sz="2000" i="1" dirty="0">
              <a:solidFill>
                <a:srgbClr val="006633"/>
              </a:solidFill>
              <a:latin typeface="Times New Roman" panose="02020603050405020304" pitchFamily="18" charset="0"/>
              <a:ea typeface="Verdana"/>
              <a:cs typeface="Segoe UI"/>
            </a:endParaRPr>
          </a:p>
          <a:p>
            <a:pPr marL="342900" marR="47625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Segoe UI"/>
              </a:rPr>
              <a:t>Use</a:t>
            </a:r>
            <a:r>
              <a:rPr lang="en-GB" sz="2000" i="0" dirty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Segoe UI"/>
              </a:rPr>
              <a:t> recycling bins in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Times New Roman" panose="02020603050405020304" pitchFamily="18" charset="0"/>
                <a:cs typeface="Segoe UI"/>
              </a:rPr>
              <a:t>the mission</a:t>
            </a:r>
            <a:endParaRPr lang="en-US" sz="2000" i="1" dirty="0">
              <a:solidFill>
                <a:srgbClr val="006633"/>
              </a:solidFill>
              <a:effectLst/>
              <a:latin typeface="Verdana"/>
              <a:ea typeface="Times New Roman" panose="02020603050405020304" pitchFamily="18" charset="0"/>
              <a:cs typeface="Segoe UI"/>
            </a:endParaRPr>
          </a:p>
          <a:p>
            <a:pPr marL="342900" marR="47625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i="0" dirty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Segoe UI"/>
              </a:rPr>
              <a:t>Segregate waste and handle, store, treat and dispose of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Times New Roman" panose="02020603050405020304" pitchFamily="18" charset="0"/>
                <a:cs typeface="Segoe UI"/>
              </a:rPr>
              <a:t>it </a:t>
            </a:r>
            <a:r>
              <a:rPr lang="en-GB" sz="2000" i="0" dirty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Segoe UI"/>
              </a:rPr>
              <a:t>properly (oil, batteries, cleaning liquids, medical waste)</a:t>
            </a:r>
            <a:endParaRPr lang="en-US" sz="2000" i="1" dirty="0">
              <a:solidFill>
                <a:srgbClr val="006633"/>
              </a:solidFill>
              <a:effectLst/>
              <a:latin typeface="Verdana"/>
              <a:ea typeface="Times New Roman" panose="02020603050405020304" pitchFamily="18" charset="0"/>
              <a:cs typeface="Segoe UI"/>
            </a:endParaRPr>
          </a:p>
          <a:p>
            <a:pPr marL="342900" marR="47625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i="0" dirty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Segoe UI"/>
              </a:rPr>
              <a:t>Make use of wastewater treatment plants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Times New Roman" panose="02020603050405020304" pitchFamily="18" charset="0"/>
                <a:cs typeface="Segoe UI"/>
              </a:rPr>
              <a:t>for </a:t>
            </a:r>
            <a:r>
              <a:rPr lang="en-GB" sz="2000" i="0" dirty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Segoe UI"/>
              </a:rPr>
              <a:t>water recycling and use</a:t>
            </a:r>
            <a:endParaRPr lang="en-US" sz="2000" dirty="0">
              <a:solidFill>
                <a:srgbClr val="000000"/>
              </a:solidFill>
              <a:effectLst/>
              <a:latin typeface="Verdana" panose="020B0604030504040204" pitchFamily="34" charset="0"/>
              <a:ea typeface="Times New Roman" panose="02020603050405020304" pitchFamily="18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05923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C94360-6765-0171-56C2-5A557EACED9F}"/>
              </a:ext>
            </a:extLst>
          </p:cNvPr>
          <p:cNvSpPr txBox="1"/>
          <p:nvPr/>
        </p:nvSpPr>
        <p:spPr>
          <a:xfrm>
            <a:off x="1245108" y="716285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The Four R’s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9212B3-4C8C-BE75-A9D2-D6191A23EA67}"/>
              </a:ext>
            </a:extLst>
          </p:cNvPr>
          <p:cNvSpPr txBox="1"/>
          <p:nvPr/>
        </p:nvSpPr>
        <p:spPr>
          <a:xfrm>
            <a:off x="1595999" y="1522238"/>
            <a:ext cx="9000000" cy="209288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R="47625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Verdana"/>
                <a:ea typeface="Verdana"/>
                <a:cs typeface="Segoe UI"/>
              </a:rPr>
              <a:t>Recover:</a:t>
            </a:r>
          </a:p>
          <a:p>
            <a:pPr marL="342900" marR="47625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Verdana"/>
                <a:ea typeface="Verdana"/>
                <a:cs typeface="Segoe UI"/>
              </a:rPr>
              <a:t>Many items called waste can be recovered, e.g. </a:t>
            </a:r>
            <a:r>
              <a:rPr lang="en-GB" sz="2000" dirty="0">
                <a:solidFill>
                  <a:srgbClr val="000000"/>
                </a:solidFill>
                <a:highlight>
                  <a:srgbClr val="FFFFFF"/>
                </a:highlight>
                <a:latin typeface="Verdana"/>
                <a:ea typeface="Verdana"/>
                <a:cs typeface="Segoe UI"/>
              </a:rPr>
              <a:t>tyres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Verdana"/>
                <a:ea typeface="Verdana"/>
                <a:cs typeface="Segoe UI"/>
              </a:rPr>
              <a:t> for soil retention walls, reclaiming timber from old structure, etc. </a:t>
            </a:r>
            <a:endParaRPr lang="en-US" sz="2000" dirty="0">
              <a:latin typeface="Verdana"/>
              <a:ea typeface="Verdana"/>
              <a:cs typeface="Arial"/>
            </a:endParaRPr>
          </a:p>
          <a:p>
            <a:pPr marL="342900" marR="47625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Verdana"/>
                <a:ea typeface="Verdana"/>
                <a:cs typeface="Arial"/>
              </a:rPr>
              <a:t>Recover food scraps for fertilizer and improved sanitation</a:t>
            </a:r>
          </a:p>
          <a:p>
            <a:pPr marL="342900" marR="47625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Verdana"/>
                <a:ea typeface="Verdana"/>
                <a:cs typeface="Arial"/>
              </a:rPr>
              <a:t>Recover rainwater for gardening and toilet flushing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27E291-A559-8902-1149-7A47F1E227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66971" y="4020962"/>
            <a:ext cx="5858056" cy="189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3445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C94360-6765-0171-56C2-5A557EACED9F}"/>
              </a:ext>
            </a:extLst>
          </p:cNvPr>
          <p:cNvSpPr txBox="1"/>
          <p:nvPr/>
        </p:nvSpPr>
        <p:spPr>
          <a:xfrm>
            <a:off x="1245108" y="716285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The Do No Harm Principle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9212B3-4C8C-BE75-A9D2-D6191A23EA67}"/>
              </a:ext>
            </a:extLst>
          </p:cNvPr>
          <p:cNvSpPr txBox="1"/>
          <p:nvPr/>
        </p:nvSpPr>
        <p:spPr>
          <a:xfrm>
            <a:off x="1595999" y="1536174"/>
            <a:ext cx="9000000" cy="37856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effectLst/>
                <a:latin typeface="Verdana"/>
                <a:ea typeface="Calibri"/>
                <a:cs typeface="Arial"/>
              </a:rPr>
              <a:t>It means showing respect for the natural environment and not </a:t>
            </a:r>
            <a:r>
              <a:rPr lang="en-GB" sz="2000" dirty="0">
                <a:latin typeface="Verdana"/>
                <a:ea typeface="Calibri"/>
                <a:cs typeface="Arial"/>
              </a:rPr>
              <a:t>overconsume</a:t>
            </a:r>
            <a:r>
              <a:rPr lang="en-GB" sz="2000" dirty="0">
                <a:effectLst/>
                <a:latin typeface="Verdana"/>
                <a:ea typeface="Calibri"/>
                <a:cs typeface="Arial"/>
              </a:rPr>
              <a:t>, misuse or pollute natural and cultural resources.</a:t>
            </a:r>
          </a:p>
          <a:p>
            <a:pPr marL="0" marR="0">
              <a:spcBef>
                <a:spcPts val="600"/>
              </a:spcBef>
              <a:spcAft>
                <a:spcPts val="600"/>
              </a:spcAft>
            </a:pPr>
            <a:endParaRPr lang="en-US" sz="2000" dirty="0">
              <a:effectLst/>
              <a:latin typeface="Verdana"/>
              <a:ea typeface="Calibri"/>
              <a:cs typeface="Arial"/>
            </a:endParaRPr>
          </a:p>
          <a:p>
            <a:pPr marL="0" marR="0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effectLst/>
                <a:latin typeface="Verdana"/>
                <a:ea typeface="Calibri"/>
                <a:cs typeface="Arial"/>
              </a:rPr>
              <a:t>Peacekeeping personnel:</a:t>
            </a:r>
            <a:endParaRPr lang="en-US" sz="2000" b="1" dirty="0">
              <a:effectLst/>
              <a:latin typeface="Verdana"/>
              <a:ea typeface="Calibri"/>
              <a:cs typeface="Arial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Do not harm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 animals or plants</a:t>
            </a:r>
            <a:endParaRPr lang="en-US" sz="2000" dirty="0">
              <a:solidFill>
                <a:srgbClr val="000000"/>
              </a:solidFill>
              <a:effectLst/>
              <a:latin typeface="Verdana"/>
              <a:ea typeface="Calibri"/>
              <a:cs typeface="Arial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Do not overuse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, misuse or pollute the environment or natural resources</a:t>
            </a:r>
            <a:endParaRPr lang="en-US" sz="2000" dirty="0">
              <a:solidFill>
                <a:srgbClr val="000000"/>
              </a:solidFill>
              <a:effectLst/>
              <a:latin typeface="Verdana"/>
              <a:ea typeface="Calibri"/>
              <a:cs typeface="Arial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Do not harm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 cultural, historical, religious or architectural sites </a:t>
            </a:r>
            <a:endParaRPr lang="en-US" sz="2000" dirty="0">
              <a:solidFill>
                <a:srgbClr val="000000"/>
              </a:solidFill>
              <a:effectLst/>
              <a:latin typeface="Verdana"/>
              <a:ea typeface="Calibri"/>
              <a:cs typeface="Arial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Do not litter</a:t>
            </a:r>
            <a:endParaRPr lang="en-US" sz="2000" dirty="0">
              <a:solidFill>
                <a:srgbClr val="00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3022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27D97CD-1541-E94B-384C-9FC100E48F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9904656"/>
              </p:ext>
            </p:extLst>
          </p:nvPr>
        </p:nvGraphicFramePr>
        <p:xfrm>
          <a:off x="1528762" y="2079000"/>
          <a:ext cx="9134475" cy="2700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647825">
                  <a:extLst>
                    <a:ext uri="{9D8B030D-6E8A-4147-A177-3AD203B41FA5}">
                      <a16:colId xmlns:a16="http://schemas.microsoft.com/office/drawing/2014/main" val="405714293"/>
                    </a:ext>
                  </a:extLst>
                </a:gridCol>
                <a:gridCol w="7486650">
                  <a:extLst>
                    <a:ext uri="{9D8B030D-6E8A-4147-A177-3AD203B41FA5}">
                      <a16:colId xmlns:a16="http://schemas.microsoft.com/office/drawing/2014/main" val="2746544862"/>
                    </a:ext>
                  </a:extLst>
                </a:gridCol>
              </a:tblGrid>
              <a:tr h="900000">
                <a:tc gridSpan="2"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en-GB" sz="2000" b="1" i="0" u="none" strike="noStrike" baseline="0" noProof="0" dirty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Required Learning Activity 3.4.1: Environmental Impact </a:t>
                      </a:r>
                      <a:endParaRPr lang="en-US" dirty="0"/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5184166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algn="r" fontAlgn="base">
                        <a:lnSpc>
                          <a:spcPct val="100000"/>
                        </a:lnSpc>
                      </a:pPr>
                      <a:r>
                        <a:rPr lang="en-GB" sz="2000" b="1" i="0" dirty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Purpose:</a:t>
                      </a:r>
                      <a:endParaRPr lang="en-GB" b="1" i="0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en-GB" sz="2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Verdana"/>
                        </a:rPr>
                        <a:t>To consider the impact the mission can have on the </a:t>
                      </a:r>
                      <a:r>
                        <a:rPr lang="en-GB" sz="2000" b="0" i="0" u="none" strike="noStrike" noProof="0">
                          <a:solidFill>
                            <a:schemeClr val="tx1"/>
                          </a:solidFill>
                          <a:effectLst/>
                          <a:latin typeface="Verdana"/>
                        </a:rPr>
                        <a:t>environment</a:t>
                      </a:r>
                      <a:endParaRPr lang="en-GB" sz="2000" b="0" i="1" u="none" strike="noStrike" noProof="0">
                        <a:solidFill>
                          <a:schemeClr val="tx1"/>
                        </a:solidFill>
                        <a:effectLst/>
                        <a:latin typeface="Verdana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9820094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algn="r" fontAlgn="base">
                        <a:lnSpc>
                          <a:spcPct val="100000"/>
                        </a:lnSpc>
                      </a:pPr>
                      <a:r>
                        <a:rPr lang="en-US" sz="2000" b="1" i="0" dirty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Time:</a:t>
                      </a:r>
                      <a:endParaRPr lang="en-US" b="1" i="0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en-US" sz="2000" b="0" i="0" u="none" strike="noStrike" baseline="0" noProof="0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5 </a:t>
                      </a:r>
                      <a:r>
                        <a:rPr lang="en-GB" sz="2000" b="0" i="0" u="none" strike="noStrike" baseline="0" noProof="0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minute</a:t>
                      </a:r>
                      <a:r>
                        <a:rPr lang="en-US" sz="2000" b="0" i="0" u="none" strike="noStrike" baseline="0" noProof="0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 brainstorm and 3 </a:t>
                      </a:r>
                      <a:r>
                        <a:rPr lang="en-GB" sz="2000" b="0" i="0" u="none" strike="noStrike" baseline="0" noProof="0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minute</a:t>
                      </a:r>
                      <a:r>
                        <a:rPr lang="en-US" sz="2000" b="0" i="0" u="none" strike="noStrike" baseline="0" noProof="0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 discussion</a:t>
                      </a:r>
                      <a:endParaRPr lang="en-US" dirty="0"/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76162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8359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72537B8-CECE-1AB8-BA11-8F8A843B3152}"/>
              </a:ext>
            </a:extLst>
          </p:cNvPr>
          <p:cNvSpPr txBox="1"/>
          <p:nvPr/>
        </p:nvSpPr>
        <p:spPr>
          <a:xfrm>
            <a:off x="1245108" y="735535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Importance of Protecting the Environment and Natural Resources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9BBA7BA-95F2-0C05-189B-4549760F1C7C}"/>
              </a:ext>
            </a:extLst>
          </p:cNvPr>
          <p:cNvSpPr txBox="1"/>
          <p:nvPr/>
        </p:nvSpPr>
        <p:spPr>
          <a:xfrm>
            <a:off x="1595999" y="2151727"/>
            <a:ext cx="9000000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marR="47625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Verdana"/>
                <a:ea typeface="Times New Roman" panose="02020603050405020304" pitchFamily="18" charset="0"/>
                <a:cs typeface="Segoe UI"/>
              </a:rPr>
              <a:t>Peacekeepers deploy to</a:t>
            </a:r>
            <a:r>
              <a:rPr lang="en-GB" sz="2000" i="0" dirty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Segoe UI"/>
              </a:rPr>
              <a:t> places with fragile environments and scarce natural resources</a:t>
            </a:r>
            <a:endParaRPr lang="en-US" sz="2000" i="1" dirty="0">
              <a:solidFill>
                <a:srgbClr val="006633"/>
              </a:solidFill>
              <a:effectLst/>
              <a:latin typeface="Verdana"/>
              <a:ea typeface="Times New Roman" panose="02020603050405020304" pitchFamily="18" charset="0"/>
              <a:cs typeface="Segoe UI"/>
            </a:endParaRPr>
          </a:p>
          <a:p>
            <a:pPr marL="285750" marR="47625" lvl="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i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Protecting the environment will help keep or sustain peace</a:t>
            </a:r>
            <a:endParaRPr lang="en-US" sz="2000" i="1" dirty="0">
              <a:solidFill>
                <a:srgbClr val="006633"/>
              </a:solidFill>
              <a:effectLst/>
              <a:latin typeface="Verdana" panose="020B0604030504040204" pitchFamily="34" charset="0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marL="285750" marR="47625" lvl="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i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It upholds the UN’s reputation and credibility</a:t>
            </a:r>
            <a:endParaRPr lang="en-US" sz="2000" i="1" dirty="0">
              <a:solidFill>
                <a:srgbClr val="006633"/>
              </a:solidFill>
              <a:effectLst/>
              <a:latin typeface="Verdana" panose="020B0604030504040204" pitchFamily="34" charset="0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marL="285750" marR="47625" lvl="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i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It helps mission effectiveness</a:t>
            </a:r>
            <a:endParaRPr lang="en-US" sz="2000" i="1" dirty="0">
              <a:solidFill>
                <a:srgbClr val="006633"/>
              </a:solidFill>
              <a:effectLst/>
              <a:latin typeface="Verdana" panose="020B0604030504040204" pitchFamily="34" charset="0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It is</a:t>
            </a:r>
            <a:r>
              <a:rPr lang="en-US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 part of the job</a:t>
            </a:r>
            <a:endParaRPr lang="en-GB" sz="2400" dirty="0">
              <a:latin typeface="Verdana"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68136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6349C2-F96E-82B2-D834-46605FDEAD5F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Fragile Environments and Scarce Resources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98C858-8FBE-5BCD-7DA8-A67927CF18DD}"/>
              </a:ext>
            </a:extLst>
          </p:cNvPr>
          <p:cNvSpPr txBox="1"/>
          <p:nvPr/>
        </p:nvSpPr>
        <p:spPr>
          <a:xfrm>
            <a:off x="1595999" y="1843950"/>
            <a:ext cx="9000000" cy="31700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Post-conflict situations with fragile environments and scarce natural resources – water, land, etc. 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Common problems – deforestation, competition for fertile land, poor access to clean water 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Africa, Middle East – low water availability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Serious environmental and cultural impacts may be a direct result of armed conflict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Diminished local capacity</a:t>
            </a: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0155240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6349C2-F96E-82B2-D834-46605FDEAD5F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Mission Environmental Measures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98C858-8FBE-5BCD-7DA8-A67927CF18DD}"/>
              </a:ext>
            </a:extLst>
          </p:cNvPr>
          <p:cNvSpPr txBox="1"/>
          <p:nvPr/>
        </p:nvSpPr>
        <p:spPr>
          <a:xfrm>
            <a:off x="1595999" y="1597729"/>
            <a:ext cx="9000000" cy="36625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Water, waste, energy 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‒"/>
            </a:pPr>
            <a:r>
              <a:rPr lang="en-US" dirty="0">
                <a:latin typeface="Verdana"/>
                <a:ea typeface="Verdana"/>
              </a:rPr>
              <a:t>About 400 wastewater treatment plants (WWTPs) have been installed globally</a:t>
            </a:r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Wildlife: plants and animals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Waste management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Fuel efficiency and renewables</a:t>
            </a:r>
            <a:endParaRPr lang="en-GB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Carbon footprint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‒"/>
            </a:pPr>
            <a:r>
              <a:rPr lang="en-GB" dirty="0">
                <a:latin typeface="Verdana"/>
                <a:ea typeface="Verdana"/>
              </a:rPr>
              <a:t>The UN must reduce greenhouse gas emissions through efficiency and renewable energy</a:t>
            </a:r>
            <a:endParaRPr lang="en-US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1857615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D32DA8-0BBC-112D-2B83-29DC44524ED3}"/>
              </a:ext>
            </a:extLst>
          </p:cNvPr>
          <p:cNvSpPr txBox="1"/>
          <p:nvPr/>
        </p:nvSpPr>
        <p:spPr>
          <a:xfrm>
            <a:off x="1245107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Code of Personal Conduct for Blue Helmets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F3316D-B8C8-C871-692D-442C47F3A636}"/>
              </a:ext>
            </a:extLst>
          </p:cNvPr>
          <p:cNvSpPr txBox="1"/>
          <p:nvPr/>
        </p:nvSpPr>
        <p:spPr>
          <a:xfrm>
            <a:off x="1598645" y="1438354"/>
            <a:ext cx="9000000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 panose="020B0604030504040204" pitchFamily="34" charset="0"/>
                <a:ea typeface="Verdana" panose="020B0604030504040204" pitchFamily="34" charset="0"/>
              </a:rPr>
              <a:t>Military and Police 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Show respect for and promote the environment, including the wildlife, of the host country.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endParaRPr lang="en-GB" sz="2000" dirty="0">
              <a:solidFill>
                <a:srgbClr val="00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A95B9FC-025B-5DFF-A471-42CF57B3B9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8645" y="3069570"/>
            <a:ext cx="9000000" cy="2910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0375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2CBAB9-9ADC-EFB6-BBA6-0E09FA1BD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E01A64B-8752-7CFF-5A96-CBC856524A7B}"/>
              </a:ext>
            </a:extLst>
          </p:cNvPr>
          <p:cNvSpPr txBox="1"/>
          <p:nvPr/>
        </p:nvSpPr>
        <p:spPr>
          <a:xfrm>
            <a:off x="1245107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What Individual Peacekeeping Personnel Can do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07C7AF-2F1E-B199-8CD2-B51ACB6DA8B0}"/>
              </a:ext>
            </a:extLst>
          </p:cNvPr>
          <p:cNvSpPr txBox="1"/>
          <p:nvPr/>
        </p:nvSpPr>
        <p:spPr>
          <a:xfrm>
            <a:off x="1598645" y="1438354"/>
            <a:ext cx="9000000" cy="34778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All peacekeepers must be in compliance with UN environmental and waste management policies and procedures for field missions. 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endParaRPr lang="en-GB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 panose="020B0604030504040204" pitchFamily="34" charset="0"/>
                <a:ea typeface="Verdana" panose="020B0604030504040204" pitchFamily="34" charset="0"/>
              </a:rPr>
              <a:t>Consider your: 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Unit energy management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Personal energy management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Unit water and wastewater management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endParaRPr lang="en-GB" sz="2000" dirty="0">
              <a:solidFill>
                <a:srgbClr val="00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400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D32DA8-0BBC-112D-2B83-29DC44524ED3}"/>
              </a:ext>
            </a:extLst>
          </p:cNvPr>
          <p:cNvSpPr txBox="1"/>
          <p:nvPr/>
        </p:nvSpPr>
        <p:spPr>
          <a:xfrm>
            <a:off x="1245107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Water and Waste Management: what peacekeepers can do? 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DCB5419-CFEC-F6B1-72CC-BFA935DF4B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930760"/>
              </p:ext>
            </p:extLst>
          </p:nvPr>
        </p:nvGraphicFramePr>
        <p:xfrm>
          <a:off x="2031998" y="1306807"/>
          <a:ext cx="8128000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391316422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5591676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Do</a:t>
                      </a:r>
                    </a:p>
                  </a:txBody>
                  <a:tcPr>
                    <a:solidFill>
                      <a:srgbClr val="0055A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Do Not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27167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lvl="0" indent="-342900" rtl="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Always turn off taps</a:t>
                      </a:r>
                    </a:p>
                    <a:p>
                      <a:pPr marL="342900" lvl="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Use recycled water for car washing and gardening</a:t>
                      </a:r>
                    </a:p>
                    <a:p>
                      <a:pPr marL="342900" lvl="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Report any leaks, no matter how small</a:t>
                      </a:r>
                    </a:p>
                    <a:p>
                      <a:pPr marL="342900" lvl="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Use the half-flush on dual flush toilets</a:t>
                      </a:r>
                    </a:p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Take short showers</a:t>
                      </a:r>
                      <a:endParaRPr lang="en-US" sz="20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rtl="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Do not discharge or spill untreated blackwater and oil water into the environment</a:t>
                      </a:r>
                    </a:p>
                    <a:p>
                      <a:pPr marL="342900" lvl="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Do not discharge used oil or diesel in a drainage channel or a septic tank to control mosquitos</a:t>
                      </a:r>
                    </a:p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Do not throw items into the wastewater system</a:t>
                      </a:r>
                      <a:endParaRPr lang="en-US" sz="20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21341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2808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1D0E108-9CF0-3F00-B022-1F7BBE05B2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3978219"/>
              </p:ext>
            </p:extLst>
          </p:nvPr>
        </p:nvGraphicFramePr>
        <p:xfrm>
          <a:off x="1596000" y="1342140"/>
          <a:ext cx="8999999" cy="4173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/>
                          <a:ea typeface="Verdana"/>
                        </a:rPr>
                        <a:t>Aim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/>
                        <a:ea typeface="Verdan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lvl="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2000" b="0" i="0" u="none" strike="noStrike" noProof="0" dirty="0">
                          <a:solidFill>
                            <a:srgbClr val="000000"/>
                          </a:solidFill>
                          <a:latin typeface="Verdana"/>
                        </a:rPr>
                        <a:t>To explain how UN peacekeeping personnel can help reduce the mission’s harmful environmental impacts</a:t>
                      </a:r>
                      <a:endParaRPr lang="en-GB" sz="2000" dirty="0">
                        <a:latin typeface="Verdana"/>
                        <a:ea typeface="Verdan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000" b="1" dirty="0">
                        <a:solidFill>
                          <a:schemeClr val="tx1"/>
                        </a:solidFill>
                        <a:latin typeface="Verdana"/>
                        <a:ea typeface="Verdan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15313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55A5"/>
                          </a:solidFill>
                          <a:latin typeface="Verdana"/>
                          <a:ea typeface="Verdana"/>
                        </a:rPr>
                        <a:t>Relevance</a:t>
                      </a:r>
                      <a:endParaRPr lang="en-GB" sz="2000" b="1" dirty="0">
                        <a:solidFill>
                          <a:srgbClr val="0055A5"/>
                        </a:solidFill>
                        <a:latin typeface="Verdana"/>
                        <a:ea typeface="Verdan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4552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The environment affects you, and you affect the environment. Environmental and natural resources management improves the health and well-being for mission personnel and local people.</a:t>
                      </a:r>
                      <a:endParaRPr lang="en-US" sz="2000" dirty="0">
                        <a:latin typeface="Verdana"/>
                      </a:endParaRPr>
                    </a:p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0" i="0" u="none" strike="noStrike" noProof="0" dirty="0">
                          <a:solidFill>
                            <a:srgbClr val="000000"/>
                          </a:solidFill>
                          <a:latin typeface="Verdana"/>
                        </a:rPr>
                        <a:t>Ultimately it leads to cost savings, increased operational resilience, and credibility for the UN as an agent on environmental protection and climate change.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749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01277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D32DA8-0BBC-112D-2B83-29DC44524ED3}"/>
              </a:ext>
            </a:extLst>
          </p:cNvPr>
          <p:cNvSpPr txBox="1"/>
          <p:nvPr/>
        </p:nvSpPr>
        <p:spPr>
          <a:xfrm>
            <a:off x="1245107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Solid Waste Management: what peacekeepers can do? 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DCB5419-CFEC-F6B1-72CC-BFA935DF4B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759432"/>
              </p:ext>
            </p:extLst>
          </p:nvPr>
        </p:nvGraphicFramePr>
        <p:xfrm>
          <a:off x="2031998" y="1306807"/>
          <a:ext cx="8128000" cy="460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391316422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5591676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Do</a:t>
                      </a:r>
                    </a:p>
                  </a:txBody>
                  <a:tcPr>
                    <a:solidFill>
                      <a:srgbClr val="0055A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Do Not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27167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lvl="0" indent="-342900" rtl="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Keep your camp tidy</a:t>
                      </a:r>
                    </a:p>
                    <a:p>
                      <a:pPr marL="342900" lvl="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Use the right bin</a:t>
                      </a:r>
                    </a:p>
                    <a:p>
                      <a:pPr marL="342900" lvl="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Always dispose of hazardous waste correctly</a:t>
                      </a:r>
                    </a:p>
                    <a:p>
                      <a:pPr marL="342900" lvl="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Use refillable bottles and reuseable bags </a:t>
                      </a:r>
                    </a:p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Try composting</a:t>
                      </a:r>
                      <a:endParaRPr lang="en-US" sz="20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lvl="0" indent="-457200" rtl="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/>
                        <a:buChar char="•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Do not throw away packaging, wraps and bags into the local environment</a:t>
                      </a:r>
                    </a:p>
                    <a:p>
                      <a:pPr marL="457200" lvl="0" indent="-4572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/>
                        <a:buChar char="•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Do not burn any waste openly, e.g. </a:t>
                      </a:r>
                      <a:r>
                        <a:rPr lang="en-GB" sz="2000" kern="1200" noProof="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used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 </a:t>
                      </a:r>
                      <a:r>
                        <a:rPr lang="en-GB" sz="2000" kern="1200" noProof="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tyres</a:t>
                      </a:r>
                    </a:p>
                    <a:p>
                      <a:pPr marL="457200" lvl="0" indent="-4572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/>
                        <a:buChar char="•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Do not bury solid waste </a:t>
                      </a:r>
                    </a:p>
                    <a:p>
                      <a:pPr marL="457200" indent="-4572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/>
                        <a:buChar char="•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Do not dump hazardous waste, chemical and biomedical waste or expired medicine in landfill</a:t>
                      </a:r>
                      <a:endParaRPr lang="en-US" sz="2400" dirty="0">
                        <a:latin typeface="Verdana"/>
                        <a:ea typeface="Verdana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21341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43698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D32DA8-0BBC-112D-2B83-29DC44524ED3}"/>
              </a:ext>
            </a:extLst>
          </p:cNvPr>
          <p:cNvSpPr txBox="1"/>
          <p:nvPr/>
        </p:nvSpPr>
        <p:spPr>
          <a:xfrm>
            <a:off x="1245107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Petroleum, Oil and Lubricants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F3316D-B8C8-C871-692D-442C47F3A636}"/>
              </a:ext>
            </a:extLst>
          </p:cNvPr>
          <p:cNvSpPr txBox="1"/>
          <p:nvPr/>
        </p:nvSpPr>
        <p:spPr>
          <a:xfrm>
            <a:off x="1598645" y="1438354"/>
            <a:ext cx="9000000" cy="38472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Arial"/>
              </a:rPr>
              <a:t>Avoid spills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Arial"/>
              </a:rPr>
              <a:t>Install containment basins and barriers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Arial"/>
              </a:rPr>
              <a:t>Ensure worships and car washing areas are paved and water diverted towards oil-water separator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Arial"/>
              </a:rPr>
              <a:t>Ensure proper storage of collected used fuel and oil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Arial"/>
              </a:rPr>
              <a:t>Ensure no discharge of used oil or diesel in a drainage channel, water body, septic tank or wastewater treatment plant</a:t>
            </a:r>
          </a:p>
          <a:p>
            <a:pPr marR="0" lvl="0">
              <a:spcBef>
                <a:spcPts val="600"/>
              </a:spcBef>
              <a:spcAft>
                <a:spcPts val="600"/>
              </a:spcAft>
            </a:pPr>
            <a:endParaRPr lang="en-GB" sz="2000" b="1" dirty="0">
              <a:solidFill>
                <a:srgbClr val="00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AutoNum type="arabicPeriod"/>
            </a:pPr>
            <a:endParaRPr lang="en-GB" sz="2400" dirty="0">
              <a:solidFill>
                <a:srgbClr val="00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01596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8845DD-05D7-83C9-638C-2434A5F4DF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CF8694-C29C-D9E0-4316-6FADC081645A}"/>
              </a:ext>
            </a:extLst>
          </p:cNvPr>
          <p:cNvSpPr txBox="1"/>
          <p:nvPr/>
        </p:nvSpPr>
        <p:spPr>
          <a:xfrm>
            <a:off x="1245107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Responsibility to be Mindful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3BC6AA-7E59-6CDC-CA4E-FAE83A76B9F9}"/>
              </a:ext>
            </a:extLst>
          </p:cNvPr>
          <p:cNvSpPr txBox="1"/>
          <p:nvPr/>
        </p:nvSpPr>
        <p:spPr>
          <a:xfrm>
            <a:off x="1598645" y="1438354"/>
            <a:ext cx="9000000" cy="38472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Verdana"/>
                <a:ea typeface="Verdana"/>
                <a:cs typeface="Arial"/>
              </a:rPr>
              <a:t>It is important </a:t>
            </a:r>
            <a:r>
              <a:rPr lang="en-US" sz="2000" dirty="0">
                <a:effectLst/>
                <a:latin typeface="Verdana"/>
                <a:ea typeface="Verdana"/>
                <a:cs typeface="Arial"/>
              </a:rPr>
              <a:t>to </a:t>
            </a:r>
            <a:r>
              <a:rPr lang="en-US" sz="2000" dirty="0">
                <a:latin typeface="Verdana"/>
                <a:ea typeface="Verdana"/>
                <a:cs typeface="Arial"/>
              </a:rPr>
              <a:t>always be mindful of your environmental impact </a:t>
            </a:r>
            <a:r>
              <a:rPr lang="en-US" sz="2000" dirty="0">
                <a:effectLst/>
                <a:latin typeface="Verdana"/>
                <a:ea typeface="Verdana"/>
                <a:cs typeface="Arial"/>
              </a:rPr>
              <a:t>and </a:t>
            </a:r>
            <a:r>
              <a:rPr lang="en-US" sz="2000" dirty="0">
                <a:latin typeface="Verdana"/>
                <a:ea typeface="Verdana"/>
                <a:cs typeface="Arial"/>
              </a:rPr>
              <a:t>always consider </a:t>
            </a:r>
            <a:r>
              <a:rPr lang="en-US" sz="2000" dirty="0">
                <a:effectLst/>
                <a:latin typeface="Verdana"/>
                <a:ea typeface="Verdana"/>
                <a:cs typeface="Arial"/>
              </a:rPr>
              <a:t>the </a:t>
            </a:r>
            <a:r>
              <a:rPr lang="en-US" sz="2000" dirty="0">
                <a:latin typeface="Verdana"/>
                <a:ea typeface="Verdana"/>
                <a:cs typeface="Arial"/>
              </a:rPr>
              <a:t>following steps when considering your environmental footprint:</a:t>
            </a:r>
            <a:endParaRPr lang="en-GB" sz="2000" dirty="0">
              <a:effectLst/>
              <a:latin typeface="Verdana" panose="020B0604030504040204" pitchFamily="34" charset="0"/>
              <a:ea typeface="Verdana"/>
              <a:cs typeface="Arial"/>
            </a:endParaRPr>
          </a:p>
          <a:p>
            <a:pPr marL="803275" indent="-457200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000" dirty="0">
                <a:solidFill>
                  <a:srgbClr val="000000"/>
                </a:solidFill>
                <a:latin typeface="Verdana"/>
                <a:ea typeface="Verdana"/>
                <a:cs typeface="Arial"/>
              </a:rPr>
              <a:t>Stop - before you start </a:t>
            </a:r>
            <a:r>
              <a:rPr lang="en-US" sz="2000" dirty="0">
                <a:solidFill>
                  <a:srgbClr val="000000"/>
                </a:solidFill>
                <a:effectLst/>
                <a:latin typeface="Verdana"/>
                <a:ea typeface="Verdana"/>
                <a:cs typeface="Arial"/>
              </a:rPr>
              <a:t>a </a:t>
            </a:r>
            <a:r>
              <a:rPr lang="en-US" sz="2000" dirty="0">
                <a:solidFill>
                  <a:srgbClr val="000000"/>
                </a:solidFill>
                <a:latin typeface="Verdana"/>
                <a:ea typeface="Verdana"/>
                <a:cs typeface="Arial"/>
              </a:rPr>
              <a:t>new task or operation.</a:t>
            </a:r>
            <a:endParaRPr lang="en-GB" sz="2000" dirty="0">
              <a:solidFill>
                <a:srgbClr val="000000"/>
              </a:solidFill>
              <a:latin typeface="Verdana"/>
              <a:ea typeface="Verdana"/>
              <a:cs typeface="Arial"/>
            </a:endParaRPr>
          </a:p>
          <a:p>
            <a:pPr marL="803275" indent="-457200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000" dirty="0">
                <a:solidFill>
                  <a:srgbClr val="000000"/>
                </a:solidFill>
                <a:latin typeface="Verdana"/>
                <a:ea typeface="Verdana"/>
                <a:cs typeface="Arial"/>
              </a:rPr>
              <a:t>Think – could my action affect the environment? </a:t>
            </a:r>
            <a:endParaRPr lang="en-GB" sz="2000" dirty="0">
              <a:solidFill>
                <a:srgbClr val="000000"/>
              </a:solidFill>
              <a:latin typeface="Verdana"/>
              <a:ea typeface="Verdana"/>
              <a:cs typeface="Arial"/>
            </a:endParaRPr>
          </a:p>
          <a:p>
            <a:pPr marL="803275" indent="-457200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000" dirty="0">
                <a:solidFill>
                  <a:srgbClr val="000000"/>
                </a:solidFill>
                <a:latin typeface="Verdana"/>
                <a:ea typeface="Verdana"/>
                <a:cs typeface="Arial"/>
              </a:rPr>
              <a:t>Observe - the environment around you (e.g. streams, trees). </a:t>
            </a:r>
            <a:endParaRPr lang="en-GB" sz="2000" dirty="0">
              <a:solidFill>
                <a:srgbClr val="000000"/>
              </a:solidFill>
              <a:latin typeface="Verdana"/>
              <a:ea typeface="Verdana"/>
              <a:cs typeface="Arial"/>
            </a:endParaRPr>
          </a:p>
          <a:p>
            <a:pPr marL="803275" indent="-457200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000" dirty="0">
                <a:solidFill>
                  <a:srgbClr val="000000"/>
                </a:solidFill>
                <a:latin typeface="Verdana"/>
                <a:ea typeface="Verdana"/>
                <a:cs typeface="Arial"/>
              </a:rPr>
              <a:t>Plan - to avoid any damage to the environment</a:t>
            </a:r>
            <a:endParaRPr lang="en-GB" sz="2000" dirty="0">
              <a:solidFill>
                <a:srgbClr val="000000"/>
              </a:solidFill>
              <a:latin typeface="Verdana"/>
              <a:ea typeface="Verdana"/>
              <a:cs typeface="Arial"/>
            </a:endParaRPr>
          </a:p>
          <a:p>
            <a:pPr marR="0" lvl="0">
              <a:spcBef>
                <a:spcPts val="600"/>
              </a:spcBef>
              <a:spcAft>
                <a:spcPts val="600"/>
              </a:spcAft>
            </a:pPr>
            <a:endParaRPr lang="en-GB" sz="2000" b="1" dirty="0">
              <a:solidFill>
                <a:srgbClr val="00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AutoNum type="arabicPeriod"/>
            </a:pPr>
            <a:endParaRPr lang="en-GB" sz="2400" dirty="0">
              <a:solidFill>
                <a:srgbClr val="00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34919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359866-67F8-FF05-5EBB-67BE6354D421}"/>
              </a:ext>
            </a:extLst>
          </p:cNvPr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Thank You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054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unning Tap - YouTube">
            <a:extLst>
              <a:ext uri="{FF2B5EF4-FFF2-40B4-BE49-F238E27FC236}">
                <a16:creationId xmlns:a16="http://schemas.microsoft.com/office/drawing/2014/main" id="{8A4D9D2C-B7B2-C127-C04A-7BADAE4E19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637" y="1915724"/>
            <a:ext cx="7324726" cy="4120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2DA6692-A02D-7195-E8F1-6CE6EA625DBA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3.4.1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064389-99D3-FB60-ADE0-53F57857D739}"/>
              </a:ext>
            </a:extLst>
          </p:cNvPr>
          <p:cNvSpPr txBox="1"/>
          <p:nvPr/>
        </p:nvSpPr>
        <p:spPr>
          <a:xfrm>
            <a:off x="838200" y="1320817"/>
            <a:ext cx="105156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Water</a:t>
            </a:r>
            <a:endParaRPr lang="en-GB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3623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ndustrial Wastewater | industrial wastewater treatment | OZONIQ">
            <a:extLst>
              <a:ext uri="{FF2B5EF4-FFF2-40B4-BE49-F238E27FC236}">
                <a16:creationId xmlns:a16="http://schemas.microsoft.com/office/drawing/2014/main" id="{7E3C8BCF-D9E4-1CC5-F474-3B17C8AB29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362" y="1915724"/>
            <a:ext cx="6185276" cy="412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0421DF2-6C67-4662-8273-8899C85A68C5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3.4.1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C509BA-37FB-D2C2-CDF6-806A9E25C8DB}"/>
              </a:ext>
            </a:extLst>
          </p:cNvPr>
          <p:cNvSpPr txBox="1"/>
          <p:nvPr/>
        </p:nvSpPr>
        <p:spPr>
          <a:xfrm>
            <a:off x="838200" y="1320817"/>
            <a:ext cx="105156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Wastewater</a:t>
            </a:r>
            <a:endParaRPr lang="en-GB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6938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Solid Waste : Let the garbage do the job. › Evreka">
            <a:extLst>
              <a:ext uri="{FF2B5EF4-FFF2-40B4-BE49-F238E27FC236}">
                <a16:creationId xmlns:a16="http://schemas.microsoft.com/office/drawing/2014/main" id="{503C5A8C-E50D-C982-CF51-381EEE5C3B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763" y="1970126"/>
            <a:ext cx="6238473" cy="4157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03230DA-4380-6CD7-AB58-87B5F9E0E50F}"/>
              </a:ext>
            </a:extLst>
          </p:cNvPr>
          <p:cNvSpPr txBox="1"/>
          <p:nvPr/>
        </p:nvSpPr>
        <p:spPr>
          <a:xfrm>
            <a:off x="1245107" y="730175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3.4.1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F67F755-1382-A7F1-740E-23D00345C79E}"/>
              </a:ext>
            </a:extLst>
          </p:cNvPr>
          <p:cNvSpPr txBox="1"/>
          <p:nvPr/>
        </p:nvSpPr>
        <p:spPr>
          <a:xfrm>
            <a:off x="838200" y="1320817"/>
            <a:ext cx="105156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Solid Waste</a:t>
            </a:r>
            <a:endParaRPr lang="en-GB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718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azardous Waste | Environmental Health and Safety | Clark University">
            <a:extLst>
              <a:ext uri="{FF2B5EF4-FFF2-40B4-BE49-F238E27FC236}">
                <a16:creationId xmlns:a16="http://schemas.microsoft.com/office/drawing/2014/main" id="{872E303A-0950-3E5A-E340-826060FCB7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524" y="1915724"/>
            <a:ext cx="5822951" cy="4367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A8AFBC3-B258-9CA5-C3D5-1779BB4F7030}"/>
              </a:ext>
            </a:extLst>
          </p:cNvPr>
          <p:cNvSpPr txBox="1"/>
          <p:nvPr/>
        </p:nvSpPr>
        <p:spPr>
          <a:xfrm>
            <a:off x="1245107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3.4.1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5AD7-6D42-39B4-E3AC-3F606EB79B7A}"/>
              </a:ext>
            </a:extLst>
          </p:cNvPr>
          <p:cNvSpPr txBox="1"/>
          <p:nvPr/>
        </p:nvSpPr>
        <p:spPr>
          <a:xfrm>
            <a:off x="838200" y="1320817"/>
            <a:ext cx="105156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Hazardous Waste</a:t>
            </a:r>
            <a:endParaRPr lang="en-GB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5026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orest Animal Wallpaper (60+ images)">
            <a:extLst>
              <a:ext uri="{FF2B5EF4-FFF2-40B4-BE49-F238E27FC236}">
                <a16:creationId xmlns:a16="http://schemas.microsoft.com/office/drawing/2014/main" id="{6F63DD67-13CE-6BD8-C6EE-5829BDE42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0812" y="1915724"/>
            <a:ext cx="6810375" cy="4256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B98189B-38FD-DF1F-2CE5-4447AB6857F7}"/>
              </a:ext>
            </a:extLst>
          </p:cNvPr>
          <p:cNvSpPr txBox="1"/>
          <p:nvPr/>
        </p:nvSpPr>
        <p:spPr>
          <a:xfrm>
            <a:off x="1245107" y="748511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3.4.1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97C5F1-CFC5-27B0-91E4-D7F72742CB94}"/>
              </a:ext>
            </a:extLst>
          </p:cNvPr>
          <p:cNvSpPr txBox="1"/>
          <p:nvPr/>
        </p:nvSpPr>
        <p:spPr>
          <a:xfrm>
            <a:off x="838200" y="1320817"/>
            <a:ext cx="105156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000" b="1" dirty="0">
                <a:latin typeface="Verdana"/>
                <a:ea typeface="Verdana"/>
              </a:rPr>
              <a:t>Wild Animals and Plants/Forests</a:t>
            </a:r>
            <a:endParaRPr lang="en-GB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40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Large Natural Gold Nugget Australian 3,679.2 Grams 118.30 Troy Ounces ...">
            <a:extLst>
              <a:ext uri="{FF2B5EF4-FFF2-40B4-BE49-F238E27FC236}">
                <a16:creationId xmlns:a16="http://schemas.microsoft.com/office/drawing/2014/main" id="{A0CFCE87-6D55-9714-D257-13AD27E811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550" y="1915724"/>
            <a:ext cx="5676900" cy="425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2558AB8-C08F-EBE6-E31E-B0726A193043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3.4.1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1ABE7D-7EAD-0940-5438-B0299CCA295C}"/>
              </a:ext>
            </a:extLst>
          </p:cNvPr>
          <p:cNvSpPr txBox="1"/>
          <p:nvPr/>
        </p:nvSpPr>
        <p:spPr>
          <a:xfrm>
            <a:off x="838199" y="1320817"/>
            <a:ext cx="105156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Valuable Natural Resources - Gold</a:t>
            </a:r>
            <a:endParaRPr lang="en-GB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7904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1D0E108-9CF0-3F00-B022-1F7BBE05B2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799802"/>
              </p:ext>
            </p:extLst>
          </p:nvPr>
        </p:nvGraphicFramePr>
        <p:xfrm>
          <a:off x="1596000" y="1436880"/>
          <a:ext cx="8999999" cy="3984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Learning Outcomes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marR="0" lvl="0" indent="-342900" rtl="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Understand why environment and natural resources management are the responsibility of all peacekeeping personnel.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342900" marR="0" lvl="0" indent="-3429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Arial"/>
                        </a:rPr>
                        <a:t>Understand the do no harm principle and how it applies to individual peacekeeping personnel and the mission.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Arial"/>
                        </a:rPr>
                        <a:t> </a:t>
                      </a:r>
                    </a:p>
                    <a:p>
                      <a:pPr marL="342900" marR="0" lvl="0" indent="-3429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Verdana"/>
                          <a:ea typeface="Calibri"/>
                          <a:cs typeface="Arial"/>
                        </a:rPr>
                        <a:t>Explain why it is important to consider, manage and protect the environment and natural resources in peacekeeping operations. 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Verdana"/>
                        <a:ea typeface="Calibri"/>
                        <a:cs typeface="Arial"/>
                      </a:endParaRPr>
                    </a:p>
                    <a:p>
                      <a:pPr marL="342900" marR="0" lvl="0" indent="-3429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 the 4-Rs as actions to protect the environment – reduce, reuse, recycle and recover – and explain how to action them.</a:t>
                      </a:r>
                      <a:endParaRPr lang="en-US" sz="2000" dirty="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47739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Timbuktu - Religion">
            <a:extLst>
              <a:ext uri="{FF2B5EF4-FFF2-40B4-BE49-F238E27FC236}">
                <a16:creationId xmlns:a16="http://schemas.microsoft.com/office/drawing/2014/main" id="{A51361B7-1AA7-9684-1043-C7FF1CE323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915724"/>
            <a:ext cx="6553200" cy="436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5EACD7E-85B6-5A7E-7146-AE30E979476A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3.4.1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C8A282-473B-63A8-284E-C1AAC674FC49}"/>
              </a:ext>
            </a:extLst>
          </p:cNvPr>
          <p:cNvSpPr txBox="1"/>
          <p:nvPr/>
        </p:nvSpPr>
        <p:spPr>
          <a:xfrm>
            <a:off x="838199" y="1320817"/>
            <a:ext cx="105156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Historical and Cultural Resources – Timbuktu Mosque, Mali</a:t>
            </a:r>
            <a:endParaRPr lang="en-GB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79689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CB79855-4050-062A-F393-7F4E0F1989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81385" y="1915724"/>
            <a:ext cx="5229225" cy="451213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54AE8F8-A665-5109-E1A9-96D55C2D5AE2}"/>
              </a:ext>
            </a:extLst>
          </p:cNvPr>
          <p:cNvSpPr txBox="1"/>
          <p:nvPr/>
        </p:nvSpPr>
        <p:spPr>
          <a:xfrm>
            <a:off x="1245107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3.4.2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7104697-A70D-1F69-13C4-F415342A7A8C}"/>
              </a:ext>
            </a:extLst>
          </p:cNvPr>
          <p:cNvSpPr txBox="1"/>
          <p:nvPr/>
        </p:nvSpPr>
        <p:spPr>
          <a:xfrm>
            <a:off x="838198" y="1320817"/>
            <a:ext cx="105156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An UNMISS Patrol</a:t>
            </a:r>
            <a:endParaRPr lang="en-GB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39125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E1E43B9-05DC-C4AD-6A7A-C184AF9F44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29012" y="1915724"/>
            <a:ext cx="5133975" cy="41529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EBA39D6-2A25-89B4-18BE-E4832A73BEE5}"/>
              </a:ext>
            </a:extLst>
          </p:cNvPr>
          <p:cNvSpPr txBox="1"/>
          <p:nvPr/>
        </p:nvSpPr>
        <p:spPr>
          <a:xfrm>
            <a:off x="1245107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3.4.2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FDA4BE-E11D-97F3-3DCE-76E561C69105}"/>
              </a:ext>
            </a:extLst>
          </p:cNvPr>
          <p:cNvSpPr txBox="1"/>
          <p:nvPr/>
        </p:nvSpPr>
        <p:spPr>
          <a:xfrm>
            <a:off x="838198" y="1320817"/>
            <a:ext cx="105156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UNAMID Peacekeepers Clean-Up Campaign</a:t>
            </a:r>
            <a:endParaRPr lang="en-GB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58426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336FDBA-752F-BBF6-D479-3E7F5380CF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67100" y="1915724"/>
            <a:ext cx="5257800" cy="41338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0EBF1DC-7D42-ABF5-7FBA-EA3276A66855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3.4.2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B87A4A-B3B3-DD3B-26F4-C1A6D897BC7C}"/>
              </a:ext>
            </a:extLst>
          </p:cNvPr>
          <p:cNvSpPr txBox="1"/>
          <p:nvPr/>
        </p:nvSpPr>
        <p:spPr>
          <a:xfrm>
            <a:off x="838199" y="1320817"/>
            <a:ext cx="105156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Fuel Efficient Stoves</a:t>
            </a:r>
            <a:endParaRPr lang="en-GB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75382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8392E9B-4C3B-4540-41BF-5DED92A1FE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19450" y="2179734"/>
            <a:ext cx="5753100" cy="426418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8C67FDE-8D6C-0F02-FF2E-E8BEE57CA742}"/>
              </a:ext>
            </a:extLst>
          </p:cNvPr>
          <p:cNvSpPr txBox="1"/>
          <p:nvPr/>
        </p:nvSpPr>
        <p:spPr>
          <a:xfrm>
            <a:off x="1245108" y="691304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3.4.2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B3348A-03A8-CA14-74CB-0F7E7EC14987}"/>
              </a:ext>
            </a:extLst>
          </p:cNvPr>
          <p:cNvSpPr txBox="1"/>
          <p:nvPr/>
        </p:nvSpPr>
        <p:spPr>
          <a:xfrm>
            <a:off x="838199" y="1320817"/>
            <a:ext cx="105156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Irrigating Rice Fields</a:t>
            </a:r>
            <a:endParaRPr lang="en-GB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50010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8B51ACE-B6CC-A271-A0A6-36AC95DFD2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67062" y="1915724"/>
            <a:ext cx="5857875" cy="425767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0B5318D-A6FE-7D05-87E2-2963180F6690}"/>
              </a:ext>
            </a:extLst>
          </p:cNvPr>
          <p:cNvSpPr txBox="1"/>
          <p:nvPr/>
        </p:nvSpPr>
        <p:spPr>
          <a:xfrm>
            <a:off x="1245107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3.4.2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AE43FA-4591-3CD5-E49F-92BEB610F284}"/>
              </a:ext>
            </a:extLst>
          </p:cNvPr>
          <p:cNvSpPr txBox="1"/>
          <p:nvPr/>
        </p:nvSpPr>
        <p:spPr>
          <a:xfrm>
            <a:off x="838198" y="1320817"/>
            <a:ext cx="105156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Clean Up Campaign in Bamako, Mali</a:t>
            </a:r>
            <a:endParaRPr lang="en-GB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30140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5432D84-E464-97CB-4526-2A86DFA8AD24}"/>
              </a:ext>
            </a:extLst>
          </p:cNvPr>
          <p:cNvSpPr txBox="1"/>
          <p:nvPr/>
        </p:nvSpPr>
        <p:spPr>
          <a:xfrm>
            <a:off x="838200" y="1320817"/>
            <a:ext cx="105156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Water Conservation Key Principles </a:t>
            </a:r>
            <a:endParaRPr lang="en-GB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B6502A24-CE9C-1CAA-7D98-06AEC47C42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841309"/>
              </p:ext>
            </p:extLst>
          </p:nvPr>
        </p:nvGraphicFramePr>
        <p:xfrm>
          <a:off x="695999" y="1826404"/>
          <a:ext cx="10800000" cy="429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0">
                  <a:extLst>
                    <a:ext uri="{9D8B030D-6E8A-4147-A177-3AD203B41FA5}">
                      <a16:colId xmlns:a16="http://schemas.microsoft.com/office/drawing/2014/main" val="3239215944"/>
                    </a:ext>
                  </a:extLst>
                </a:gridCol>
                <a:gridCol w="5400000">
                  <a:extLst>
                    <a:ext uri="{9D8B030D-6E8A-4147-A177-3AD203B41FA5}">
                      <a16:colId xmlns:a16="http://schemas.microsoft.com/office/drawing/2014/main" val="17392638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DO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DON’T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12583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Take short showers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Verdana"/>
                          <a:ea typeface="Verdana"/>
                        </a:rPr>
                        <a:t>Always turn off taps after use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Turn off water tap when washing dishes and brushing teeth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Wait to have a full load of laundry – use short cycle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Verdana"/>
                          <a:ea typeface="Verdana"/>
                        </a:rPr>
                        <a:t>With dual-flush toilets, use the low flush buttons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Verdana"/>
                          <a:ea typeface="Verdana"/>
                        </a:rPr>
                        <a:t>Collect rainwater or reuse water for gardening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Do not tolerate water leaks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Do not leave water hose running unattended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Do not discharge oil or any fuel in water bodies, septic tanks, toilets or drainage channels to control mosquito breeding or odor generation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852222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15AAE8B2-BEC5-28F6-B444-8B7924052D4D}"/>
              </a:ext>
            </a:extLst>
          </p:cNvPr>
          <p:cNvSpPr txBox="1"/>
          <p:nvPr/>
        </p:nvSpPr>
        <p:spPr>
          <a:xfrm>
            <a:off x="1245108" y="81523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3.4.3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2709811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B6502A24-CE9C-1CAA-7D98-06AEC47C42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8305747"/>
              </p:ext>
            </p:extLst>
          </p:nvPr>
        </p:nvGraphicFramePr>
        <p:xfrm>
          <a:off x="695999" y="1874503"/>
          <a:ext cx="10800000" cy="3845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0">
                  <a:extLst>
                    <a:ext uri="{9D8B030D-6E8A-4147-A177-3AD203B41FA5}">
                      <a16:colId xmlns:a16="http://schemas.microsoft.com/office/drawing/2014/main" val="3239215944"/>
                    </a:ext>
                  </a:extLst>
                </a:gridCol>
                <a:gridCol w="5400000">
                  <a:extLst>
                    <a:ext uri="{9D8B030D-6E8A-4147-A177-3AD203B41FA5}">
                      <a16:colId xmlns:a16="http://schemas.microsoft.com/office/drawing/2014/main" val="17392638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DO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DON’T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12583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Verdana"/>
                          <a:ea typeface="Verdana"/>
                        </a:rPr>
                        <a:t>Keep windows and door closed when using air conditioning</a:t>
                      </a:r>
                      <a:endParaRPr lang="en-US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Verdana"/>
                          <a:ea typeface="Verdana"/>
                        </a:rPr>
                        <a:t>Set temperature to 23°C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Verdana"/>
                          <a:ea typeface="Verdana"/>
                        </a:rPr>
                        <a:t>Switch off air conditioning and lights when leaving accommodation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Air dry clothes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Walk or cycle where possible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Practice carpooling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Use cold water for laundry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Verdana"/>
                          <a:ea typeface="Verdana"/>
                        </a:rPr>
                        <a:t>Do not leave vehicles turned on when stopped</a:t>
                      </a:r>
                      <a:endParaRPr lang="en-US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Verdana"/>
                          <a:ea typeface="Verdana"/>
                        </a:rPr>
                        <a:t>Do not leave lights and air conditioning on in unoccupied rooms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For your safety, do not craft your own electrical connections or tamper with electrical equipment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852222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E070F222-024A-59EB-9FD5-D4F3B1DD0031}"/>
              </a:ext>
            </a:extLst>
          </p:cNvPr>
          <p:cNvSpPr txBox="1"/>
          <p:nvPr/>
        </p:nvSpPr>
        <p:spPr>
          <a:xfrm>
            <a:off x="838200" y="1320817"/>
            <a:ext cx="105156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Energy Conservation Key Principles </a:t>
            </a:r>
            <a:endParaRPr lang="en-GB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5E03E6-A9FC-B56B-C39F-3E7D0F9447ED}"/>
              </a:ext>
            </a:extLst>
          </p:cNvPr>
          <p:cNvSpPr txBox="1"/>
          <p:nvPr/>
        </p:nvSpPr>
        <p:spPr>
          <a:xfrm>
            <a:off x="1245108" y="767131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3.4.3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2627782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B6502A24-CE9C-1CAA-7D98-06AEC47C42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0145428"/>
              </p:ext>
            </p:extLst>
          </p:nvPr>
        </p:nvGraphicFramePr>
        <p:xfrm>
          <a:off x="838200" y="1885580"/>
          <a:ext cx="10800000" cy="454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0">
                  <a:extLst>
                    <a:ext uri="{9D8B030D-6E8A-4147-A177-3AD203B41FA5}">
                      <a16:colId xmlns:a16="http://schemas.microsoft.com/office/drawing/2014/main" val="3239215944"/>
                    </a:ext>
                  </a:extLst>
                </a:gridCol>
                <a:gridCol w="5400000">
                  <a:extLst>
                    <a:ext uri="{9D8B030D-6E8A-4147-A177-3AD203B41FA5}">
                      <a16:colId xmlns:a16="http://schemas.microsoft.com/office/drawing/2014/main" val="17392638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DO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DON’T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12583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Dispose of waste in bins only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Segregate recycling materials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Verdana"/>
                          <a:ea typeface="Verdana"/>
                        </a:rPr>
                        <a:t>Sort vegetable peels, eggshells, coffee grounds and tea leaves into compost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On patrol, bring all waste back to home base for proper disposal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Use refillable bottles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Use reusable shopping bags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Only prepare amounts of food you can eat, avoid waste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Consume food rations before they expire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Verdana"/>
                          <a:ea typeface="Verdana"/>
                        </a:rPr>
                        <a:t>Do not throw away bottle packages, wraps, juice cartoons, bags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Do not bury waste outside authorized landfills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Do not openly burn domestic waste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Verdana"/>
                          <a:ea typeface="Verdana"/>
                        </a:rPr>
                        <a:t>If possible, do not buy small plastic water bottles of less than 1 </a:t>
                      </a:r>
                      <a:r>
                        <a:rPr lang="en-US" dirty="0" err="1">
                          <a:latin typeface="Verdana"/>
                          <a:ea typeface="Verdana"/>
                        </a:rPr>
                        <a:t>litre</a:t>
                      </a:r>
                      <a:r>
                        <a:rPr lang="en-US" dirty="0">
                          <a:latin typeface="Verdana"/>
                          <a:ea typeface="Verdana"/>
                        </a:rPr>
                        <a:t> in volume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852222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F4E02B7A-8E2E-C06A-CEEA-B4A411925367}"/>
              </a:ext>
            </a:extLst>
          </p:cNvPr>
          <p:cNvSpPr txBox="1"/>
          <p:nvPr/>
        </p:nvSpPr>
        <p:spPr>
          <a:xfrm>
            <a:off x="838200" y="1320817"/>
            <a:ext cx="105156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Solid Waste Management Key Principles </a:t>
            </a:r>
            <a:endParaRPr lang="en-GB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CE5C8F-5A82-12CC-AF84-BE1591AC5BD1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3.4.3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1756122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C94360-6765-0171-56C2-5A557EACED9F}"/>
              </a:ext>
            </a:extLst>
          </p:cNvPr>
          <p:cNvSpPr txBox="1"/>
          <p:nvPr/>
        </p:nvSpPr>
        <p:spPr>
          <a:xfrm>
            <a:off x="1245108" y="74516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Environment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9212B3-4C8C-BE75-A9D2-D6191A23EA67}"/>
              </a:ext>
            </a:extLst>
          </p:cNvPr>
          <p:cNvSpPr txBox="1"/>
          <p:nvPr/>
        </p:nvSpPr>
        <p:spPr>
          <a:xfrm>
            <a:off x="1595999" y="1459230"/>
            <a:ext cx="9000000" cy="393954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The environment is the physical world around us that keeps people, animals and plants alive.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It covers:</a:t>
            </a:r>
          </a:p>
          <a:p>
            <a:pPr marL="798513" indent="-342900" algn="l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‒"/>
              <a:tabLst>
                <a:tab pos="1260475" algn="l"/>
              </a:tabLst>
            </a:pPr>
            <a:r>
              <a:rPr lang="en-GB" sz="2000" dirty="0">
                <a:latin typeface="Verdana"/>
                <a:ea typeface="Verdana"/>
              </a:rPr>
              <a:t>Climate</a:t>
            </a:r>
          </a:p>
          <a:p>
            <a:pPr marL="798513" indent="-342900" algn="l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‒"/>
              <a:tabLst>
                <a:tab pos="1260475" algn="l"/>
              </a:tabLst>
            </a:pPr>
            <a:r>
              <a:rPr lang="en-GB" sz="2000" dirty="0">
                <a:latin typeface="Verdana"/>
                <a:ea typeface="Verdana"/>
              </a:rPr>
              <a:t>Geography</a:t>
            </a:r>
          </a:p>
          <a:p>
            <a:pPr marL="798513" indent="-342900" algn="l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‒"/>
              <a:tabLst>
                <a:tab pos="1260475" algn="l"/>
              </a:tabLst>
            </a:pPr>
            <a:r>
              <a:rPr lang="en-GB" sz="2000" dirty="0">
                <a:latin typeface="Verdana"/>
                <a:ea typeface="Verdana"/>
              </a:rPr>
              <a:t>Geology</a:t>
            </a:r>
          </a:p>
          <a:p>
            <a:pPr marL="798513" indent="-342900" algn="l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‒"/>
              <a:tabLst>
                <a:tab pos="1260475" algn="l"/>
              </a:tabLst>
            </a:pPr>
            <a:r>
              <a:rPr lang="en-GB" sz="2000" dirty="0">
                <a:latin typeface="Verdana"/>
                <a:ea typeface="Verdana"/>
              </a:rPr>
              <a:t>Natural resources</a:t>
            </a:r>
          </a:p>
          <a:p>
            <a:pPr marL="798513" indent="-342900" algn="l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‒"/>
              <a:tabLst>
                <a:tab pos="1260475" algn="l"/>
              </a:tabLst>
            </a:pPr>
            <a:r>
              <a:rPr lang="en-GB" sz="2000" dirty="0">
                <a:latin typeface="Verdana"/>
                <a:ea typeface="Verdana"/>
              </a:rPr>
              <a:t>Wildlife</a:t>
            </a:r>
          </a:p>
          <a:p>
            <a:pPr marL="798513" indent="-342900" algn="l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‒"/>
              <a:tabLst>
                <a:tab pos="1260475" algn="l"/>
              </a:tabLst>
            </a:pPr>
            <a:r>
              <a:rPr lang="en-GB" sz="2000" dirty="0">
                <a:latin typeface="Verdana"/>
                <a:ea typeface="Verdana"/>
              </a:rPr>
              <a:t>Humans</a:t>
            </a:r>
          </a:p>
        </p:txBody>
      </p:sp>
    </p:spTree>
    <p:extLst>
      <p:ext uri="{BB962C8B-B14F-4D97-AF65-F5344CB8AC3E}">
        <p14:creationId xmlns:p14="http://schemas.microsoft.com/office/powerpoint/2010/main" val="774334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C94360-6765-0171-56C2-5A557EACED9F}"/>
              </a:ext>
            </a:extLst>
          </p:cNvPr>
          <p:cNvSpPr txBox="1"/>
          <p:nvPr/>
        </p:nvSpPr>
        <p:spPr>
          <a:xfrm>
            <a:off x="1245108" y="716285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Natural Resources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9212B3-4C8C-BE75-A9D2-D6191A23EA67}"/>
              </a:ext>
            </a:extLst>
          </p:cNvPr>
          <p:cNvSpPr txBox="1"/>
          <p:nvPr/>
        </p:nvSpPr>
        <p:spPr>
          <a:xfrm>
            <a:off x="1595999" y="1610978"/>
            <a:ext cx="9000000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Sources of basic life, wealth and well-being. They include: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Water, air, soil, land, plants and minerals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Renewable and non-renewable resources</a:t>
            </a:r>
          </a:p>
        </p:txBody>
      </p:sp>
      <p:pic>
        <p:nvPicPr>
          <p:cNvPr id="1026" name="Picture 2" descr="Turning grasslands into cropland worsens soil, water, and air quality |  Great Lakes Bioenergy Research Center">
            <a:extLst>
              <a:ext uri="{FF2B5EF4-FFF2-40B4-BE49-F238E27FC236}">
                <a16:creationId xmlns:a16="http://schemas.microsoft.com/office/drawing/2014/main" id="{09BD88A8-FF84-2295-1F83-AEFE08FAB6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5999" y="3521364"/>
            <a:ext cx="9000000" cy="1810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20399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C94360-6765-0171-56C2-5A557EACED9F}"/>
              </a:ext>
            </a:extLst>
          </p:cNvPr>
          <p:cNvSpPr txBox="1"/>
          <p:nvPr/>
        </p:nvSpPr>
        <p:spPr>
          <a:xfrm>
            <a:off x="1245108" y="716285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Cultural Resources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9212B3-4C8C-BE75-A9D2-D6191A23EA67}"/>
              </a:ext>
            </a:extLst>
          </p:cNvPr>
          <p:cNvSpPr txBox="1"/>
          <p:nvPr/>
        </p:nvSpPr>
        <p:spPr>
          <a:xfrm>
            <a:off x="1595999" y="1613118"/>
            <a:ext cx="9000000" cy="36317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Resources that are not physical objects: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Oral traditions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Performing arts and rituals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Resources that are physical objects: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Moveable: paintings, sculptures, coins and manuscripts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Not moveable: monuments and archaeological sites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Underwater: shipwrecks, underwater reefs, ships and cities</a:t>
            </a:r>
          </a:p>
        </p:txBody>
      </p:sp>
    </p:spTree>
    <p:extLst>
      <p:ext uri="{BB962C8B-B14F-4D97-AF65-F5344CB8AC3E}">
        <p14:creationId xmlns:p14="http://schemas.microsoft.com/office/powerpoint/2010/main" val="29429796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C94360-6765-0171-56C2-5A557EACED9F}"/>
              </a:ext>
            </a:extLst>
          </p:cNvPr>
          <p:cNvSpPr txBox="1"/>
          <p:nvPr/>
        </p:nvSpPr>
        <p:spPr>
          <a:xfrm>
            <a:off x="1245108" y="716285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The Four R’s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9212B3-4C8C-BE75-A9D2-D6191A23EA67}"/>
              </a:ext>
            </a:extLst>
          </p:cNvPr>
          <p:cNvSpPr txBox="1"/>
          <p:nvPr/>
        </p:nvSpPr>
        <p:spPr>
          <a:xfrm>
            <a:off x="1596000" y="1438354"/>
            <a:ext cx="9000000" cy="36317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latin typeface="Verdana" panose="020B0604030504040204" pitchFamily="34" charset="0"/>
                <a:ea typeface="Verdana" panose="020B0604030504040204" pitchFamily="34" charset="0"/>
              </a:rPr>
              <a:t>All peacekeeping personnel are strongly encouraged to think and act green.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latin typeface="Verdana" panose="020B0604030504040204" pitchFamily="34" charset="0"/>
                <a:ea typeface="Verdana" panose="020B0604030504040204" pitchFamily="34" charset="0"/>
              </a:rPr>
              <a:t>Follow the four </a:t>
            </a:r>
            <a:r>
              <a:rPr lang="en-GB" sz="28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</a:t>
            </a:r>
            <a:r>
              <a:rPr lang="en-GB" sz="2000" b="1" dirty="0">
                <a:latin typeface="Verdana" panose="020B0604030504040204" pitchFamily="34" charset="0"/>
                <a:ea typeface="Verdana" panose="020B0604030504040204" pitchFamily="34" charset="0"/>
              </a:rPr>
              <a:t>s:</a:t>
            </a:r>
            <a:endParaRPr lang="en-US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720725" indent="-342900" algn="l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GB" sz="28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 – Reduce</a:t>
            </a:r>
          </a:p>
          <a:p>
            <a:pPr marL="720725" indent="-342900" algn="l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GB" sz="28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 – Reuse</a:t>
            </a:r>
          </a:p>
          <a:p>
            <a:pPr marL="720725" indent="-342900" algn="l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GB" sz="28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 – Recycle</a:t>
            </a:r>
          </a:p>
          <a:p>
            <a:pPr marL="720725" indent="-342900" algn="l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GB" sz="28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 - Recover</a:t>
            </a:r>
          </a:p>
        </p:txBody>
      </p:sp>
    </p:spTree>
    <p:extLst>
      <p:ext uri="{BB962C8B-B14F-4D97-AF65-F5344CB8AC3E}">
        <p14:creationId xmlns:p14="http://schemas.microsoft.com/office/powerpoint/2010/main" val="29585434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C94360-6765-0171-56C2-5A557EACED9F}"/>
              </a:ext>
            </a:extLst>
          </p:cNvPr>
          <p:cNvSpPr txBox="1"/>
          <p:nvPr/>
        </p:nvSpPr>
        <p:spPr>
          <a:xfrm>
            <a:off x="1245108" y="716285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The Four R’s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9212B3-4C8C-BE75-A9D2-D6191A23EA67}"/>
              </a:ext>
            </a:extLst>
          </p:cNvPr>
          <p:cNvSpPr txBox="1"/>
          <p:nvPr/>
        </p:nvSpPr>
        <p:spPr>
          <a:xfrm>
            <a:off x="1595999" y="1690062"/>
            <a:ext cx="9000000" cy="34778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Reduce: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Go paperless, if possible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Conserve water</a:t>
            </a:r>
            <a:endParaRPr lang="en-GB" dirty="0"/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Reduce your waste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Use your own refillable bottles and reusable cups to reduce single-use plastics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Turn appliances off to conserve fuel and energy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Set cooling and heating temperatures at practical levels</a:t>
            </a:r>
          </a:p>
        </p:txBody>
      </p:sp>
    </p:spTree>
    <p:extLst>
      <p:ext uri="{BB962C8B-B14F-4D97-AF65-F5344CB8AC3E}">
        <p14:creationId xmlns:p14="http://schemas.microsoft.com/office/powerpoint/2010/main" val="930676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C94360-6765-0171-56C2-5A557EACED9F}"/>
              </a:ext>
            </a:extLst>
          </p:cNvPr>
          <p:cNvSpPr txBox="1"/>
          <p:nvPr/>
        </p:nvSpPr>
        <p:spPr>
          <a:xfrm>
            <a:off x="1245108" y="716285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The Four R’s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9212B3-4C8C-BE75-A9D2-D6191A23EA67}"/>
              </a:ext>
            </a:extLst>
          </p:cNvPr>
          <p:cNvSpPr txBox="1"/>
          <p:nvPr/>
        </p:nvSpPr>
        <p:spPr>
          <a:xfrm>
            <a:off x="1595999" y="1788379"/>
            <a:ext cx="9000000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R="47625">
              <a:spcBef>
                <a:spcPts val="600"/>
              </a:spcBef>
              <a:spcAft>
                <a:spcPts val="600"/>
              </a:spcAft>
            </a:pPr>
            <a:r>
              <a:rPr lang="en-GB" sz="2000" b="1" i="0" dirty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Segoe UI"/>
              </a:rPr>
              <a:t>Reuse:</a:t>
            </a:r>
          </a:p>
          <a:p>
            <a:pPr marL="285750" marR="47625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i="0" dirty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Segoe UI"/>
              </a:rPr>
              <a:t>Reuse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Times New Roman" panose="02020603050405020304" pitchFamily="18" charset="0"/>
                <a:cs typeface="Segoe UI"/>
              </a:rPr>
              <a:t>one-sided print-outs</a:t>
            </a:r>
            <a:r>
              <a:rPr lang="en-GB" sz="2000" i="0" dirty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Segoe UI"/>
              </a:rPr>
              <a:t>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Times New Roman" panose="02020603050405020304" pitchFamily="18" charset="0"/>
                <a:cs typeface="Segoe UI"/>
              </a:rPr>
              <a:t>that are no</a:t>
            </a:r>
            <a:r>
              <a:rPr lang="en-GB" sz="2000" i="0" dirty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Segoe UI"/>
              </a:rPr>
              <a:t> longer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Times New Roman" panose="02020603050405020304" pitchFamily="18" charset="0"/>
                <a:cs typeface="Segoe UI"/>
              </a:rPr>
              <a:t>needed</a:t>
            </a:r>
            <a:endParaRPr lang="en-GB" sz="2000" dirty="0">
              <a:solidFill>
                <a:srgbClr val="000000"/>
              </a:solidFill>
              <a:effectLst/>
              <a:latin typeface="Verdana"/>
              <a:ea typeface="Times New Roman" panose="02020603050405020304" pitchFamily="18" charset="0"/>
              <a:cs typeface="Segoe UI"/>
            </a:endParaRPr>
          </a:p>
          <a:p>
            <a:pPr marL="285750" marR="47625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i="0" dirty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Segoe UI"/>
              </a:rPr>
              <a:t>Use reusable bags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Times New Roman" panose="02020603050405020304" pitchFamily="18" charset="0"/>
                <a:cs typeface="Segoe UI"/>
              </a:rPr>
              <a:t> and rechargeable batteries</a:t>
            </a:r>
            <a:endParaRPr lang="en-GB" sz="2000" i="1" dirty="0">
              <a:solidFill>
                <a:srgbClr val="006633"/>
              </a:solidFill>
              <a:effectLst/>
              <a:latin typeface="Verdana"/>
              <a:ea typeface="Times New Roman" panose="02020603050405020304" pitchFamily="18" charset="0"/>
              <a:cs typeface="Segoe UI"/>
            </a:endParaRPr>
          </a:p>
          <a:p>
            <a:pPr marL="285750" marR="47625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i="0" dirty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Segoe UI"/>
              </a:rPr>
              <a:t>Reuse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Times New Roman" panose="02020603050405020304" pitchFamily="18" charset="0"/>
                <a:cs typeface="Segoe UI"/>
              </a:rPr>
              <a:t>and repurpose jars and containers</a:t>
            </a:r>
            <a:endParaRPr lang="en-GB" sz="2000" i="1" dirty="0">
              <a:solidFill>
                <a:srgbClr val="006633"/>
              </a:solidFill>
              <a:latin typeface="Verdana"/>
              <a:ea typeface="Times New Roman" panose="02020603050405020304" pitchFamily="18" charset="0"/>
              <a:cs typeface="Segoe UI"/>
            </a:endParaRPr>
          </a:p>
          <a:p>
            <a:pPr marL="285750" marR="47625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Times New Roman" panose="02020603050405020304" pitchFamily="18" charset="0"/>
                <a:cs typeface="Segoe UI"/>
              </a:rPr>
              <a:t>Reuse or donate old clothing, books and other items</a:t>
            </a:r>
            <a:endParaRPr lang="en-GB" sz="2000" dirty="0">
              <a:latin typeface="Calibri"/>
              <a:ea typeface="Verdan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74788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D2DC2D6430F2469C3E1B5E84F7B187" ma:contentTypeVersion="17" ma:contentTypeDescription="Create a new document." ma:contentTypeScope="" ma:versionID="762e432cb09270f0003330ae07c5610f">
  <xsd:schema xmlns:xsd="http://www.w3.org/2001/XMLSchema" xmlns:xs="http://www.w3.org/2001/XMLSchema" xmlns:p="http://schemas.microsoft.com/office/2006/metadata/properties" xmlns:ns2="28943420-3cce-465e-a204-04bce5f1b343" xmlns:ns3="2286246c-fc21-4ee8-a407-068ba74e6317" targetNamespace="http://schemas.microsoft.com/office/2006/metadata/properties" ma:root="true" ma:fieldsID="53b67169ea0e7e38d2efb78267283d45" ns2:_="" ns3:_="">
    <xsd:import namespace="28943420-3cce-465e-a204-04bce5f1b343"/>
    <xsd:import namespace="2286246c-fc21-4ee8-a407-068ba74e63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Numb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943420-3cce-465e-a204-04bce5f1b3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Number" ma:index="22" nillable="true" ma:displayName="#" ma:format="Dropdown" ma:internalName="Number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86246c-fc21-4ee8-a407-068ba74e631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94865354-34e5-4c3d-afc2-4c47dc2ac600}" ma:internalName="TaxCatchAll" ma:showField="CatchAllData" ma:web="2286246c-fc21-4ee8-a407-068ba74e63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943420-3cce-465e-a204-04bce5f1b343">
      <Terms xmlns="http://schemas.microsoft.com/office/infopath/2007/PartnerControls"/>
    </lcf76f155ced4ddcb4097134ff3c332f>
    <TaxCatchAll xmlns="2286246c-fc21-4ee8-a407-068ba74e6317" xsi:nil="true"/>
    <SharedWithUsers xmlns="2286246c-fc21-4ee8-a407-068ba74e6317">
      <UserInfo>
        <DisplayName/>
        <AccountId xsi:nil="true"/>
        <AccountType/>
      </UserInfo>
    </SharedWithUsers>
    <Number xmlns="28943420-3cce-465e-a204-04bce5f1b343">4</Number>
  </documentManagement>
</p:properties>
</file>

<file path=customXml/itemProps1.xml><?xml version="1.0" encoding="utf-8"?>
<ds:datastoreItem xmlns:ds="http://schemas.openxmlformats.org/officeDocument/2006/customXml" ds:itemID="{883906A3-39D1-4884-A96C-63D1043103C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9738157-A903-4AE5-9854-D918F910360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943420-3cce-465e-a204-04bce5f1b343"/>
    <ds:schemaRef ds:uri="2286246c-fc21-4ee8-a407-068ba74e63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0689EA7-CE69-4D4F-8F10-39209AC0F36C}">
  <ds:schemaRefs>
    <ds:schemaRef ds:uri="http://purl.org/dc/dcmitype/"/>
    <ds:schemaRef ds:uri="http://schemas.microsoft.com/office/2006/documentManagement/types"/>
    <ds:schemaRef ds:uri="http://purl.org/dc/elements/1.1/"/>
    <ds:schemaRef ds:uri="28943420-3cce-465e-a204-04bce5f1b343"/>
    <ds:schemaRef ds:uri="http://schemas.microsoft.com/office/infopath/2007/PartnerControls"/>
    <ds:schemaRef ds:uri="http://purl.org/dc/terms/"/>
    <ds:schemaRef ds:uri="2286246c-fc21-4ee8-a407-068ba74e6317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3384</TotalTime>
  <Words>1443</Words>
  <Application>Microsoft Office PowerPoint</Application>
  <PresentationFormat>Widescreen</PresentationFormat>
  <Paragraphs>213</Paragraphs>
  <Slides>38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5" baseType="lpstr">
      <vt:lpstr>Arial</vt:lpstr>
      <vt:lpstr>Calibri</vt:lpstr>
      <vt:lpstr>Century Gothic</vt:lpstr>
      <vt:lpstr>Symbol</vt:lpstr>
      <vt:lpstr>Times New Roman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Connolly</dc:creator>
  <cp:lastModifiedBy>Brian Connolly</cp:lastModifiedBy>
  <cp:revision>336</cp:revision>
  <dcterms:created xsi:type="dcterms:W3CDTF">2023-10-04T18:52:03Z</dcterms:created>
  <dcterms:modified xsi:type="dcterms:W3CDTF">2025-07-03T21:46:29Z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0x01010041D2DC2D6430F2469C3E1B5E84F7B187</vt:lpwstr>
  </property>
  <property fmtid="{D5CDD505-2E9C-101B-9397-08002B2CF9AE}" pid="3" name="MediaServiceImageTags">
    <vt:lpwstr/>
  </property>
  <property fmtid="{D5CDD505-2E9C-101B-9397-08002B2CF9AE}" pid="4" name="Order">
    <vt:r8>50217400</vt:r8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  <property fmtid="{D5CDD505-2E9C-101B-9397-08002B2CF9AE}" pid="10" name="xd_Signature">
    <vt:lpwstr/>
  </property>
</Properties>
</file>